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75" r:id="rId4"/>
    <p:sldId id="276" r:id="rId5"/>
    <p:sldId id="277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pHf4MqsoUg&amp;list=PL0eyrZgxdwhwBToawjm9faF1ixePexft-&amp;index=19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 For Loop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 For Loop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</a:rPr>
              <a:t>For </a:t>
            </a:r>
            <a:r>
              <a:rPr lang="en-US" sz="1800" b="1" dirty="0">
                <a:solidFill>
                  <a:schemeClr val="tx1"/>
                </a:solidFill>
              </a:rPr>
              <a:t>Loop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https://www.youtube.com/watch?v=A2l7D6i5bRY&amp;list=PL0eyrZgxdwhwBToawjm9faF1ixePexft-&amp;index=19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</a:t>
            </a:r>
            <a:r>
              <a:rPr lang="en-US" altLang="zh-TW" sz="4400" b="1" dirty="0">
                <a:solidFill>
                  <a:srgbClr val="FFFF00"/>
                </a:solidFill>
              </a:rPr>
              <a:t>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https://www.youtube.com/watch?v=A2l7D6i5bRY&amp;list=PL0eyrZgxdwhwBToawjm9faF1ixePexft-&amp;index=19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07F17F-9681-4D94-98F0-FDA89C4FD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175" y="1849313"/>
            <a:ext cx="4200525" cy="3743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40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Verify: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https://www.youtube.com/watch?v=A2l7D6i5bRY&amp;list=PL0eyrZgxdwhwBToawjm9faF1ixePexft-&amp;index=19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F2D36-B2A3-45E0-AD82-E01EA9C63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32" y="1862195"/>
            <a:ext cx="3295065" cy="213239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E0B6D8-4DFE-4E07-B055-44ED92248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340" y="1862195"/>
            <a:ext cx="2733675" cy="2257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97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</TotalTime>
  <Words>103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19 For Loop</vt:lpstr>
      <vt:lpstr>19 For Loop</vt:lpstr>
      <vt:lpstr>19.1 Code</vt:lpstr>
      <vt:lpstr>19.1 Code</vt:lpstr>
      <vt:lpstr>19.2 Verify</vt:lpstr>
      <vt:lpstr>19.2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571</cp:revision>
  <dcterms:created xsi:type="dcterms:W3CDTF">2018-09-28T16:40:41Z</dcterms:created>
  <dcterms:modified xsi:type="dcterms:W3CDTF">2020-08-08T17:12:55Z</dcterms:modified>
</cp:coreProperties>
</file>