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BfSLbMnId0&amp;list=PL0eyrZgxdwhwBToawjm9faF1ixePexft-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 Super Global: $_COOKIE and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Super Global: $_COOKIE and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 Global: $_COOKIE and $_SESSION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Cookie saves information on the user side meaning inside the browser.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saves information on the user inside the server side.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logged in, we are in sessions.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go to other page, the website still remember who we are.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Hacker can easier time going into your cookie rather than session.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Cookie saved on your computer somewhere where hackers can gain access to 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is close when your browser closed, i.e., when I closed chrome or Firefox, the session closed.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Cookie, on the other hand, it has a time limit, e.g., we can set cookie for 30 days.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close the chrome, the information still left in your chrome.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create a cookie? s</a:t>
            </a:r>
            <a:r>
              <a:rPr lang="en-US" sz="1800">
                <a:solidFill>
                  <a:schemeClr val="tx1"/>
                </a:solidFill>
              </a:rPr>
              <a:t>etcookie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77C8F-EFCA-4ADB-9938-A08C2413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01471"/>
            <a:ext cx="4220889" cy="4714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information displayed in URL in super global $_GET.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F87FA-8450-4040-8860-8B51ADC9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367095"/>
            <a:ext cx="368617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278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27 Super Global: $_COOKIE and $_SESSION</vt:lpstr>
      <vt:lpstr>27 Super Global: $_COOKIE and $_SESSION</vt:lpstr>
      <vt:lpstr>27.1 Code</vt:lpstr>
      <vt:lpstr>27.1 Code</vt:lpstr>
      <vt:lpstr>27.2 Verify</vt:lpstr>
      <vt:lpstr>27.2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639</cp:revision>
  <dcterms:created xsi:type="dcterms:W3CDTF">2018-09-28T16:40:41Z</dcterms:created>
  <dcterms:modified xsi:type="dcterms:W3CDTF">2020-08-09T02:18:31Z</dcterms:modified>
</cp:coreProperties>
</file>