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OLGQ9ZoOSc&amp;list=PL0eyrZgxdwhwBToawjm9faF1ixePexft-&amp;index=2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 Include Document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23 Include Document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Include Document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https://www.youtube.com/watch?v=fMTvi3Rys-o&amp;list=PL0eyrZgxdwhwBToawjm9faF1ixePexft-&amp;index=23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</a:t>
            </a:r>
            <a:r>
              <a:rPr lang="en-US" altLang="zh-TW" sz="4400" b="1" dirty="0">
                <a:solidFill>
                  <a:srgbClr val="FFFF00"/>
                </a:solidFill>
              </a:rPr>
              <a:t>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https://www.youtube.com/watch?v=fMTvi3Rys-o&amp;list=PL0eyrZgxdwhwBToawjm9faF1ixePexft-&amp;index=23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AE87E-EC4D-4F21-800F-C9229D587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857821"/>
            <a:ext cx="4238625" cy="3762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C5269-6CA7-44C3-A56F-ADD093470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955477"/>
            <a:ext cx="2981325" cy="2276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9A5EAD-C05D-4F3E-9C8C-EC12F3F838E9}"/>
              </a:ext>
            </a:extLst>
          </p:cNvPr>
          <p:cNvSpPr/>
          <p:nvPr/>
        </p:nvSpPr>
        <p:spPr>
          <a:xfrm>
            <a:off x="1403648" y="3789040"/>
            <a:ext cx="165618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6C4FBD-B5BE-40E2-AE1F-453C9E7AA4D5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3059832" y="3093715"/>
            <a:ext cx="2160240" cy="83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https://www.youtube.com/watch?v=fMTvi3Rys-o&amp;list=PL0eyrZgxdwhwBToawjm9faF1ixePexft-&amp;index=23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32" y="1862195"/>
            <a:ext cx="3295065" cy="21323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0542C8-A098-402E-BBF4-67D01DE10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862195"/>
            <a:ext cx="2752725" cy="2733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103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23 Include Document</vt:lpstr>
      <vt:lpstr>23 Include Document</vt:lpstr>
      <vt:lpstr>23.1 Code</vt:lpstr>
      <vt:lpstr>23.1 Code</vt:lpstr>
      <vt:lpstr>23.2 Verify</vt:lpstr>
      <vt:lpstr>23.2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585</cp:revision>
  <dcterms:created xsi:type="dcterms:W3CDTF">2018-09-28T16:40:41Z</dcterms:created>
  <dcterms:modified xsi:type="dcterms:W3CDTF">2020-08-08T18:07:19Z</dcterms:modified>
</cp:coreProperties>
</file>