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2GYoa1ds7E&amp;list=PL0eyrZgxdwhwBToawjm9faF1ixePexft-&amp;index=1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Switch Statement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Switch Statement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Switch Statement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https://www.youtube.com/watch?v=91nge6hHAq8&amp;list=PL0eyrZgxdwhwBToawjm9faF1ixePexft-&amp;index=14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https://www.youtube.com/watch?v=91nge6hHAq8&amp;list=PL0eyrZgxdwhwBToawjm9faF1ixePexft-&amp;index=14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FF3B0-8D39-4297-A503-1CCF7A30A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309687"/>
            <a:ext cx="2828925" cy="4238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https://www.youtube.com/watch?v=91nge6hHAq8&amp;list=PL0eyrZgxdwhwBToawjm9faF1ixePexft-&amp;index=14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5AE3E-880F-4F8C-9725-E5B198B58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7" y="2105025"/>
            <a:ext cx="2714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102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14 Switch Statement</vt:lpstr>
      <vt:lpstr>14 Switch Statement</vt:lpstr>
      <vt:lpstr>14.1 Code</vt:lpstr>
      <vt:lpstr>14.1 Code</vt:lpstr>
      <vt:lpstr>14.2 Verify</vt:lpstr>
      <vt:lpstr>14.2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538</cp:revision>
  <dcterms:created xsi:type="dcterms:W3CDTF">2018-09-28T16:40:41Z</dcterms:created>
  <dcterms:modified xsi:type="dcterms:W3CDTF">2020-08-08T00:14:34Z</dcterms:modified>
</cp:coreProperties>
</file>