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75" r:id="rId4"/>
    <p:sldId id="276" r:id="rId5"/>
    <p:sldId id="277" r:id="rId6"/>
    <p:sldId id="265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75" d="100"/>
          <a:sy n="75" d="100"/>
        </p:scale>
        <p:origin x="1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XdpCRgR-xE&amp;list=PL0eyrZgxdwhwBToawjm9faF1ixePexft-&amp;index=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zlCwveRcyKQ&amp;list=PL0eyrZgxdwhwBToawjm9faF1ixePexft-&amp;index=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zlCwveRcyKQ&amp;list=PL0eyrZgxdwhwBToawjm9faF1ixePexft-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 Output to Browser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 Output to Browser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Output to Browser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HTML and PHP code in </a:t>
            </a:r>
            <a:r>
              <a:rPr lang="en-US" sz="1800" dirty="0" err="1">
                <a:solidFill>
                  <a:schemeClr val="tx1"/>
                </a:solidFill>
              </a:rPr>
              <a:t>index.php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https://www.youtube.com/watch?v=zlCwveRcyKQ&amp;list=PL0eyrZgxdwhwBToawjm9faF1ixePexft-&amp;index=3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52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Add HTML and PHP Code.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https://www.youtube.com/watch?v=zlCwveRcyKQ&amp;list=PL0eyrZgxdwhwBToawjm9faF1ixePexft-&amp;index=3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BCEC7-8FA9-4AA0-B408-C6591E12E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400944"/>
            <a:ext cx="2914650" cy="35433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8404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2" descr="PHP: Download Logos">
            <a:extLst>
              <a:ext uri="{FF2B5EF4-FFF2-40B4-BE49-F238E27FC236}">
                <a16:creationId xmlns:a16="http://schemas.microsoft.com/office/drawing/2014/main" id="{F0DA9753-1DD9-41DA-A3CB-42EA9F49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964" y="3760752"/>
            <a:ext cx="1224136" cy="66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3.2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0801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Start Apache and MySQL servers of XAMPP.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Open Chrome </a:t>
            </a:r>
            <a:r>
              <a:rPr lang="en-US" sz="1800">
                <a:solidFill>
                  <a:schemeClr val="tx1"/>
                </a:solidFill>
              </a:rPr>
              <a:t>and type </a:t>
            </a:r>
            <a:r>
              <a:rPr lang="en-US" sz="1800" dirty="0">
                <a:solidFill>
                  <a:schemeClr val="tx1"/>
                </a:solidFill>
              </a:rPr>
              <a:t>“localhost/</a:t>
            </a:r>
            <a:r>
              <a:rPr lang="en-US" sz="1800" dirty="0" err="1">
                <a:solidFill>
                  <a:schemeClr val="tx1"/>
                </a:solidFill>
              </a:rPr>
              <a:t>PHPproject</a:t>
            </a:r>
            <a:r>
              <a:rPr lang="en-US" sz="1800" dirty="0">
                <a:solidFill>
                  <a:schemeClr val="tx1"/>
                </a:solidFill>
              </a:rPr>
              <a:t>”.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https://www.youtube.com/watch?v=zlCwveRcyKQ&amp;list=PL0eyrZgxdwhwBToawjm9faF1ixePexft-&amp;index=3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EB43B-4D38-4F1B-9208-7B3396973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596407"/>
            <a:ext cx="4636037" cy="30096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79777B-7E02-4167-8FE5-95FADC740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609107"/>
            <a:ext cx="1809750" cy="16668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497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2020/8/6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138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3 Output to Browser</vt:lpstr>
      <vt:lpstr>3 Output to Browser</vt:lpstr>
      <vt:lpstr>3.1 Code</vt:lpstr>
      <vt:lpstr>2.1 Code</vt:lpstr>
      <vt:lpstr>3.2 Verify</vt:lpstr>
      <vt:lpstr>3.2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488</cp:revision>
  <dcterms:created xsi:type="dcterms:W3CDTF">2018-09-28T16:40:41Z</dcterms:created>
  <dcterms:modified xsi:type="dcterms:W3CDTF">2020-08-07T02:18:43Z</dcterms:modified>
</cp:coreProperties>
</file>