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6dnCQS8DCk&amp;list=PL0eyrZgxdwhwBToawjm9faF1ixePexft-&amp;index=16" TargetMode="External"/><Relationship Id="rId2" Type="http://schemas.openxmlformats.org/officeDocument/2006/relationships/hyperlink" Target="https://www.w3schools.com/php/func_date_date.asp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oorcqbkpI0&amp;list=PL0eyrZgxdwhwBToawjm9faF1ixePexft-&amp;index=4" TargetMode="External"/><Relationship Id="rId2" Type="http://schemas.openxmlformats.org/officeDocument/2006/relationships/hyperlink" Target="https://www.w3schools.com/tags/att_link_href.asp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 Display Date Style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>
                <a:solidFill>
                  <a:srgbClr val="FFFF00"/>
                </a:solidFill>
              </a:rPr>
              <a:t>16 Display Date Style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PHP Date() function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https://www.w3schools.com/php/func_date_date.asp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https://www.youtube.com/watch?v=ZFEAwdxH5xM&amp;list=PL0eyrZgxdwhwBToawjm9faF1ixePexft-&amp;index=16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76BE9C-7820-4015-9F94-0F8C9C0EE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126" y="2137941"/>
            <a:ext cx="3512874" cy="416416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4C3962-EE09-43DA-9F7C-2E788448F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0121" y="2185763"/>
            <a:ext cx="3991194" cy="411633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</a:t>
            </a:r>
            <a:r>
              <a:rPr lang="en-US" altLang="zh-TW" sz="4400" b="1" dirty="0">
                <a:solidFill>
                  <a:srgbClr val="FFFF00"/>
                </a:solidFill>
              </a:rPr>
              <a:t>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4464496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https://www.w3schools.com/tags/att_link_href.asp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https://www.youtube.com/watch?v=ZFEAwdxH5xM&amp;list=PL0eyrZgxdwhwBToawjm9faF1ixePexft-&amp;index=16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8A8C39-C79F-476D-A8CA-4DBB49060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393" y="1193364"/>
            <a:ext cx="3547407" cy="552811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53D751-C0D6-456A-8DED-2135F61AB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2438165"/>
            <a:ext cx="2047875" cy="1514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57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Display Day of week by style.css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https://www.youtube.com/watch?v=ZFEAwdxH5xM&amp;list=PL0eyrZgxdwhwBToawjm9faF1ixePexft-&amp;index=16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27121"/>
            <a:ext cx="3295065" cy="213239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FB6F44-2E2D-44C0-8761-FE5EA4BF6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511" y="3732458"/>
            <a:ext cx="5457180" cy="31255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149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16 Display Date Style</vt:lpstr>
      <vt:lpstr>16 Display Date Style</vt:lpstr>
      <vt:lpstr>16.1 Code</vt:lpstr>
      <vt:lpstr>16.1 Code</vt:lpstr>
      <vt:lpstr>16.2 Verify</vt:lpstr>
      <vt:lpstr>16.2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562</cp:revision>
  <dcterms:created xsi:type="dcterms:W3CDTF">2018-09-28T16:40:41Z</dcterms:created>
  <dcterms:modified xsi:type="dcterms:W3CDTF">2020-08-08T04:55:35Z</dcterms:modified>
</cp:coreProperties>
</file>