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2l7D6i5bRY&amp;list=PL0eyrZgxdwhwBToawjm9faF1ixePexft-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Foreach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 Foreach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Foreach Loop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https://www.youtube.com/watch?v=9gfrJfY5IFw&amp;list=PL0eyrZgxdwhwBToawjm9faF1ixePexft-&amp;index=20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https://www.youtube.com/watch?v=9gfrJfY5IFw&amp;list=PL0eyrZgxdwhwBToawjm9faF1ixePexft-&amp;index=20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ABC4A-BCA6-429B-AB99-E2033EBD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28241"/>
            <a:ext cx="406717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https://www.youtube.com/watch?v=9gfrJfY5IFw&amp;list=PL0eyrZgxdwhwBToawjm9faF1ixePexft-&amp;index=20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6F91F-1DD2-4B66-B2EE-F5D5DD474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24" y="1862195"/>
            <a:ext cx="2638425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20 Foreach Loop</vt:lpstr>
      <vt:lpstr>20 Foreach Loop</vt:lpstr>
      <vt:lpstr>20.1 Code</vt:lpstr>
      <vt:lpstr>20.1 Code</vt:lpstr>
      <vt:lpstr>20.2 Verify</vt:lpstr>
      <vt:lpstr>20.2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574</cp:revision>
  <dcterms:created xsi:type="dcterms:W3CDTF">2018-09-28T16:40:41Z</dcterms:created>
  <dcterms:modified xsi:type="dcterms:W3CDTF">2020-08-08T17:21:39Z</dcterms:modified>
</cp:coreProperties>
</file>