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75" r:id="rId4"/>
    <p:sldId id="276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1nge6hHAq8&amp;list=PL0eyrZgxdwhwBToawjm9faF1ixePexft-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Calculator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Add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154F8-9902-4208-A7FA-B2FF7C1D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19200"/>
            <a:ext cx="4400550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533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Subtract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797F07-74BD-4E50-B6DE-9C6B0BE9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68760"/>
            <a:ext cx="43243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135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Multiply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9A60C-7CD6-422A-AD76-49403584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68760"/>
            <a:ext cx="42767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266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Divide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FEB6F-33B7-46BE-9065-A1F4FB75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25848"/>
            <a:ext cx="429577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243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7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488832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build a calculator by HTML and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05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Calculator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4539C-DC62-4A37-9C3A-AAE9FC96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268759"/>
            <a:ext cx="5057775" cy="5000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421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?num1=1&amp;num2=2&amp;operator=</a:t>
            </a:r>
            <a:r>
              <a:rPr lang="en-US" sz="1800" b="1" dirty="0" err="1">
                <a:solidFill>
                  <a:schemeClr val="tx1"/>
                </a:solidFill>
              </a:rPr>
              <a:t>Add&amp;Submit</a:t>
            </a:r>
            <a:r>
              <a:rPr lang="en-US" sz="1800" b="1" dirty="0">
                <a:solidFill>
                  <a:schemeClr val="tx1"/>
                </a:solidFill>
              </a:rPr>
              <a:t>=Submit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how we pass information from HTML to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52" y="2423037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B28AF-A6AE-4372-B81E-CB014C44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52" y="4685766"/>
            <a:ext cx="586740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PHP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15.3 PHP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536504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PHP Code: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?num1=1&amp;num2=2&amp;operator=</a:t>
            </a:r>
            <a:r>
              <a:rPr lang="en-US" sz="1800" b="1" dirty="0" err="1">
                <a:solidFill>
                  <a:schemeClr val="tx1"/>
                </a:solidFill>
              </a:rPr>
              <a:t>Add&amp;Submit</a:t>
            </a:r>
            <a:r>
              <a:rPr lang="en-US" sz="1800" b="1" dirty="0">
                <a:solidFill>
                  <a:schemeClr val="tx1"/>
                </a:solidFill>
              </a:rPr>
              <a:t>=Submit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below is how we pass information from HTML to PHP.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$result1 = $_GET[‘num1’];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$result2 = $_GET[‘num2’];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$operator = $_GET[‘operator’];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716B8-44ED-4B08-90A5-742E52B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17765"/>
            <a:ext cx="3629381" cy="55037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62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Verify Calculation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2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393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15 Calculator</vt:lpstr>
      <vt:lpstr>15 Calculator</vt:lpstr>
      <vt:lpstr>15.1 Code</vt:lpstr>
      <vt:lpstr>15.1 Code</vt:lpstr>
      <vt:lpstr>15.2 Verify</vt:lpstr>
      <vt:lpstr>15.2 Verify</vt:lpstr>
      <vt:lpstr>15.3 PHP Code</vt:lpstr>
      <vt:lpstr>15.3 PHP Code</vt:lpstr>
      <vt:lpstr>15.4 Verify Calculation</vt:lpstr>
      <vt:lpstr>15.4 Verify Calculation</vt:lpstr>
      <vt:lpstr>15.4 Verify Calculation</vt:lpstr>
      <vt:lpstr>15.4 Verify Calculation</vt:lpstr>
      <vt:lpstr>15.4 Verify Calculation</vt:lpstr>
      <vt:lpstr>15.5 Summary</vt:lpstr>
      <vt:lpstr>15.5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552</cp:revision>
  <dcterms:created xsi:type="dcterms:W3CDTF">2018-09-28T16:40:41Z</dcterms:created>
  <dcterms:modified xsi:type="dcterms:W3CDTF">2020-08-13T20:55:31Z</dcterms:modified>
</cp:coreProperties>
</file>