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x-1opTTnlk&amp;list=PL0eyrZgxdwhwBToawjm9faF1ixePexft-&amp;index=1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Conditional Statement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Conditional Statement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Coitional Statement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https://www.youtube.com/watch?v=K2GYoa1ds7E&amp;list=PL0eyrZgxdwhwBToawjm9faF1ixePexft-&amp;index=13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13.1 </a:t>
            </a:r>
            <a:r>
              <a:rPr lang="en-US" altLang="zh-TW" sz="4800" b="1" dirty="0">
                <a:solidFill>
                  <a:srgbClr val="FFFF00"/>
                </a:solidFill>
              </a:rPr>
              <a:t>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https://www.youtube.com/watch?v=K2GYoa1ds7E&amp;list=PL0eyrZgxdwhwBToawjm9faF1ixePexft-&amp;index=13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7EFB9D-00C1-49AE-B49D-B92DC8D82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268759"/>
            <a:ext cx="3124200" cy="3657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https://www.youtube.com/watch?v=K2GYoa1ds7E&amp;list=PL0eyrZgxdwhwBToawjm9faF1ixePexft-&amp;index=13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085F2-42E5-4506-A12F-C0DC76A29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5" y="2028825"/>
            <a:ext cx="2724150" cy="1400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102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13 Conditional Statement</vt:lpstr>
      <vt:lpstr>13 Conditional Statement</vt:lpstr>
      <vt:lpstr>13.1 Code</vt:lpstr>
      <vt:lpstr>13.1 Code</vt:lpstr>
      <vt:lpstr>13.2 Verify</vt:lpstr>
      <vt:lpstr>13.2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535</cp:revision>
  <dcterms:created xsi:type="dcterms:W3CDTF">2018-09-28T16:40:41Z</dcterms:created>
  <dcterms:modified xsi:type="dcterms:W3CDTF">2020-08-08T00:04:41Z</dcterms:modified>
</cp:coreProperties>
</file>