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Variable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Variable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Declare variable $name.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&lt;form&gt; and method GET to get the name attribute “person”.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https://www.youtube.com/watch?v=CoorcqbkpI0&amp;list=PL0eyrZgxdwhwBToawjm9faF1ixePexft-&amp;index=4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HTML and PHP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https://www.youtube.com/watch?v=CoorcqbkpI0&amp;list=PL0eyrZgxdwhwBToawjm9faF1ixePexft-&amp;index=4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165CBD-79F9-4283-8DAF-137ADDEC4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137940"/>
            <a:ext cx="3057525" cy="3362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Enter “Peter”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…./?person=Peter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https://www.youtube.com/watch?v=CoorcqbkpI0&amp;list=PL0eyrZgxdwhwBToawjm9faF1ixePexft-&amp;index=4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669C5A-377A-4D44-810A-91714FFD0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14651"/>
            <a:ext cx="2790825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FDB0B1-6C49-44EF-9A3D-B7199D4AF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662263"/>
            <a:ext cx="3419475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D4AC87-7C4B-4AC9-B3FF-0056D9437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4459918"/>
            <a:ext cx="3571875" cy="1581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133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4 Variable</vt:lpstr>
      <vt:lpstr>4 Variable</vt:lpstr>
      <vt:lpstr>4.1 Code</vt:lpstr>
      <vt:lpstr>4.1 Code</vt:lpstr>
      <vt:lpstr>4.2 Verify</vt:lpstr>
      <vt:lpstr>4.2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500</cp:revision>
  <dcterms:created xsi:type="dcterms:W3CDTF">2018-09-28T16:40:41Z</dcterms:created>
  <dcterms:modified xsi:type="dcterms:W3CDTF">2020-08-07T23:46:52Z</dcterms:modified>
</cp:coreProperties>
</file>