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xBA2ZbHis&amp;list=PL0eyrZgxdwhwBToawjm9faF1ixePexft-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Predefined or Internal function by PHP.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 defined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section, we discuss the Redefined or Internal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https://www.youtube.com/watch?v=kByr0ifju4k&amp;list=PL0eyrZgxdwhwBToawjm9faF1ixePexft-&amp;index=6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https://www.youtube.com/watch?v=kByr0ifju4k&amp;list=PL0eyrZgxdwhwBToawjm9faF1ixePexft-&amp;index=6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AB21B0-8993-45B6-BBD5-A4A23FF8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52227"/>
            <a:ext cx="4943475" cy="4124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76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https://www.youtube.com/watch?v=kByr0ifju4k&amp;list=PL0eyrZgxdwhwBToawjm9faF1ixePexft-&amp;index=6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F9E5C-E5C1-4153-A6AC-638583FA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101851"/>
            <a:ext cx="3248025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121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6 Function</vt:lpstr>
      <vt:lpstr>6 Function</vt:lpstr>
      <vt:lpstr>6.1 Code</vt:lpstr>
      <vt:lpstr>6.1 Code</vt:lpstr>
      <vt:lpstr>6.2 Verify</vt:lpstr>
      <vt:lpstr>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510</cp:revision>
  <dcterms:created xsi:type="dcterms:W3CDTF">2018-09-28T16:40:41Z</dcterms:created>
  <dcterms:modified xsi:type="dcterms:W3CDTF">2020-08-07T23:46:02Z</dcterms:modified>
</cp:coreProperties>
</file>