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yr0ifju4k&amp;list=PL0eyrZgxdwhwBToawjm9faF1ixePexft-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Data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Type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Integer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Float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Boolean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https://www.youtube.com/watch?v=ZPM8M9jzjjc&amp;list=PL0eyrZgxdwhwBToawjm9faF1ixePexft-&amp;index=7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https://www.youtube.com/watch?v=ZPM8M9jzjjc&amp;list=PL0eyrZgxdwhwBToawjm9faF1ixePexft-&amp;index=7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DBC26-842B-47A5-9F74-F04F5D1D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06" y="1251123"/>
            <a:ext cx="3698498" cy="54421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76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https://www.youtube.com/watch?v=ZPM8M9jzjjc&amp;list=PL0eyrZgxdwhwBToawjm9faF1ixePexft-&amp;index=7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94CAC-7604-43AA-97EB-F62ACF71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62" y="2080395"/>
            <a:ext cx="265747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7 Data Type</vt:lpstr>
      <vt:lpstr>7 Data Type</vt:lpstr>
      <vt:lpstr>7.1 Code</vt:lpstr>
      <vt:lpstr>7.1 Code</vt:lpstr>
      <vt:lpstr>7.2 Verify</vt:lpstr>
      <vt:lpstr>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512</cp:revision>
  <dcterms:created xsi:type="dcterms:W3CDTF">2018-09-28T16:40:41Z</dcterms:created>
  <dcterms:modified xsi:type="dcterms:W3CDTF">2020-08-07T23:45:37Z</dcterms:modified>
</cp:coreProperties>
</file>