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3" r:id="rId3"/>
    <p:sldId id="275" r:id="rId4"/>
    <p:sldId id="276" r:id="rId5"/>
    <p:sldId id="277" r:id="rId6"/>
    <p:sldId id="265" r:id="rId7"/>
    <p:sldId id="259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75" d="100"/>
          <a:sy n="75" d="100"/>
        </p:scale>
        <p:origin x="14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ZPM8M9jzjjc&amp;list=PL0eyrZgxdwhwBToawjm9faF1ixePexft-&amp;index=8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CoorcqbkpI0&amp;list=PL0eyrZgxdwhwBToawjm9faF1ixePexft-&amp;index=4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CoorcqbkpI0&amp;list=PL0eyrZgxdwhwBToawjm9faF1ixePexft-&amp;index=4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>
                <a:solidFill>
                  <a:srgbClr val="FFFF00"/>
                </a:solidFill>
              </a:rPr>
              <a:t>8 Arithmetic Operator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8" name="Picture 2" descr="PHP: Download Logos">
            <a:extLst>
              <a:ext uri="{FF2B5EF4-FFF2-40B4-BE49-F238E27FC236}">
                <a16:creationId xmlns:a16="http://schemas.microsoft.com/office/drawing/2014/main" id="{F0DA9753-1DD9-41DA-A3CB-42EA9F49E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964" y="3760752"/>
            <a:ext cx="1224136" cy="660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8 Arithmetic Operator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7200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Arithmetic Operation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+, -, *, /, %, **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https://www.youtube.com/watch?v=-nQHIE0LIDE&amp;list=PL0eyrZgxdwhwBToawjm9faF1ixePexft-&amp;index=8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6864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9.1 Code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8" name="Picture 2" descr="PHP: Download Logos">
            <a:extLst>
              <a:ext uri="{FF2B5EF4-FFF2-40B4-BE49-F238E27FC236}">
                <a16:creationId xmlns:a16="http://schemas.microsoft.com/office/drawing/2014/main" id="{F0DA9753-1DD9-41DA-A3CB-42EA9F49E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964" y="3760752"/>
            <a:ext cx="1224136" cy="660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3524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9.1 Code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2123256" cy="3600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https://www.youtube.com/watch?v=-nQHIE0LIDE&amp;list=PL0eyrZgxdwhwBToawjm9faF1ixePexft-&amp;index=8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D861B2-179B-47D7-95FB-BC4F214EC4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5137" y="1268759"/>
            <a:ext cx="3133725" cy="39909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584048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9.2 Verify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8" name="Picture 2" descr="PHP: Download Logos">
            <a:extLst>
              <a:ext uri="{FF2B5EF4-FFF2-40B4-BE49-F238E27FC236}">
                <a16:creationId xmlns:a16="http://schemas.microsoft.com/office/drawing/2014/main" id="{F0DA9753-1DD9-41DA-A3CB-42EA9F49E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964" y="3760752"/>
            <a:ext cx="1224136" cy="660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3786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9.2 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Verify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51078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https://www.youtube.com/watch?v=-nQHIE0LIDE&amp;list=PL0eyrZgxdwhwBToawjm9faF1ixePexft-&amp;index=8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8F2D36-B2A3-45E0-AD82-E01EA9C63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16" y="2072383"/>
            <a:ext cx="4515470" cy="2922174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0B7ADD-D821-4E5A-AA87-E29B12DBA5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7312" y="2072383"/>
            <a:ext cx="2771775" cy="23907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849781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1593</TotalTime>
  <Words>108</Words>
  <Application>Microsoft Office PowerPoint</Application>
  <PresentationFormat>On-screen Show (4:3)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Office 佈景主題</vt:lpstr>
      <vt:lpstr>8 Arithmetic Operator</vt:lpstr>
      <vt:lpstr>8 Arithmetic Operator</vt:lpstr>
      <vt:lpstr>9.1 Code</vt:lpstr>
      <vt:lpstr>9.1 Code</vt:lpstr>
      <vt:lpstr>9.2 Verify</vt:lpstr>
      <vt:lpstr>9.2 Verify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517</cp:revision>
  <dcterms:created xsi:type="dcterms:W3CDTF">2018-09-28T16:40:41Z</dcterms:created>
  <dcterms:modified xsi:type="dcterms:W3CDTF">2020-08-07T23:45:17Z</dcterms:modified>
</cp:coreProperties>
</file>