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nQHIE0LIDE&amp;list=PL0eyrZgxdwhwBToawjm9faF1ixePexft-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Assignment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 Assignment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 Operator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=, +=, -=, *=, /=, %=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https://www.youtube.com/watch?v=RcgUQ6U_HTI&amp;list=PL0eyrZgxdwhwBToawjm9faF1ixePexft-&amp;index=9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https://www.youtube.com/watch?v=RcgUQ6U_HTI&amp;list=PL0eyrZgxdwhwBToawjm9faF1ixePexft-&amp;index=9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6E513-99A7-4125-9986-5DB1E6729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123" y="1268759"/>
            <a:ext cx="3209925" cy="532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https://www.youtube.com/watch?v=RcgUQ6U_HTI&amp;list=PL0eyrZgxdwhwBToawjm9faF1ixePexft-&amp;index=9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90826A-5670-4A02-B4F7-078161DBB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312" y="2055119"/>
            <a:ext cx="2771775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114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9 Assignment Operator</vt:lpstr>
      <vt:lpstr>9 Assignment Operator</vt:lpstr>
      <vt:lpstr>9.1 Code</vt:lpstr>
      <vt:lpstr>9.1 Code</vt:lpstr>
      <vt:lpstr>9.2 Verify</vt:lpstr>
      <vt:lpstr>9.2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519</cp:revision>
  <dcterms:created xsi:type="dcterms:W3CDTF">2018-09-28T16:40:41Z</dcterms:created>
  <dcterms:modified xsi:type="dcterms:W3CDTF">2020-08-07T23:44:53Z</dcterms:modified>
</cp:coreProperties>
</file>