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O5b8hcBTLM&amp;list=PL0eyrZgxdwhwBToawjm9faF1ixePexft-&amp;index=1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Increment/Decrement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 Increment/Decrement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Increment/Decrement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Increment</a:t>
            </a:r>
            <a:r>
              <a:rPr lang="en-US" sz="1800" b="1">
                <a:solidFill>
                  <a:schemeClr val="tx1"/>
                </a:solidFill>
              </a:rPr>
              <a:t>/Decrement </a:t>
            </a:r>
            <a:r>
              <a:rPr lang="en-US" sz="1800" b="1" dirty="0">
                <a:solidFill>
                  <a:schemeClr val="tx1"/>
                </a:solidFill>
              </a:rPr>
              <a:t>operator inside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https://www.youtube.com/watch?v=QqADjSVYcnk&amp;list=PL0eyrZgxdwhwBToawjm9faF1ixePexft-&amp;index=11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https://www.youtube.com/watch?v=QqADjSVYcnk&amp;list=PL0eyrZgxdwhwBToawjm9faF1ixePexft-&amp;index=11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0F540-8622-4274-B6CF-AC3754F3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78" y="1182836"/>
            <a:ext cx="2252228" cy="53167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https://www.youtube.com/watch?v=QqADjSVYcnk&amp;list=PL0eyrZgxdwhwBToawjm9faF1ixePexft-&amp;index=11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792EA-19B8-43E4-8428-F15FADD14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412" y="2072383"/>
            <a:ext cx="2695575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11 Increment/Decrement Operator</vt:lpstr>
      <vt:lpstr>11 Increment/Decrement Operator</vt:lpstr>
      <vt:lpstr>11.1 Code</vt:lpstr>
      <vt:lpstr>11.1 Code</vt:lpstr>
      <vt:lpstr>11.2 Verify</vt:lpstr>
      <vt:lpstr>11.2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528</cp:revision>
  <dcterms:created xsi:type="dcterms:W3CDTF">2018-09-28T16:40:41Z</dcterms:created>
  <dcterms:modified xsi:type="dcterms:W3CDTF">2020-08-07T23:44:06Z</dcterms:modified>
</cp:coreProperties>
</file>