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qADjSVYcnk&amp;list=PL0eyrZgxdwhwBToawjm9faF1ixePexft-&amp;index=1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 Logical Operator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 Logical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Logical Operator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https://www.youtube.com/watch?v=mx-1opTTnlk&amp;list=PL0eyrZgxdwhwBToawjm9faF1ixePexft-&amp;index=12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1232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https://www.youtube.com/watch?v=mx-1opTTnlk&amp;list=PL0eyrZgxdwhwBToawjm9faF1ixePexft-&amp;index=12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0CF58-46FA-4F28-B2D7-4286F5255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259755"/>
            <a:ext cx="3476625" cy="5410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https://www.youtube.com/watch?v=mx-1opTTnlk&amp;list=PL0eyrZgxdwhwBToawjm9faF1ixePexft-&amp;index=12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16" y="2072383"/>
            <a:ext cx="4515470" cy="292217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7FBC8-FC60-4FB2-BE0B-A3EBC4582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75" y="2072383"/>
            <a:ext cx="2686050" cy="1733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102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12 Logical Operator</vt:lpstr>
      <vt:lpstr>12 Logical Operator</vt:lpstr>
      <vt:lpstr>12.1 Code</vt:lpstr>
      <vt:lpstr>12.1 Code</vt:lpstr>
      <vt:lpstr>12.2 Verify</vt:lpstr>
      <vt:lpstr>12.2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531</cp:revision>
  <dcterms:created xsi:type="dcterms:W3CDTF">2018-09-28T16:40:41Z</dcterms:created>
  <dcterms:modified xsi:type="dcterms:W3CDTF">2020-08-07T23:43:33Z</dcterms:modified>
</cp:coreProperties>
</file>