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x-1opTTnlk&amp;list=PL0eyrZgxdwhwBToawjm9faF1ixePexft-&amp;index=1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Conditional Statement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Conditional Statement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Logical Operator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https://www.youtube.com/watch?v=K2GYoa1ds7E&amp;list=PL0eyrZgxdwhwBToawjm9faF1ixePexft-&amp;index=13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>
                <a:solidFill>
                  <a:srgbClr val="FFFF00"/>
                </a:solidFill>
              </a:rPr>
              <a:t>13.1 </a:t>
            </a:r>
            <a:r>
              <a:rPr lang="en-US" altLang="zh-TW" sz="4800" b="1" dirty="0">
                <a:solidFill>
                  <a:srgbClr val="FFFF00"/>
                </a:solidFill>
              </a:rPr>
              <a:t>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123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https://www.youtube.com/watch?v=K2GYoa1ds7E&amp;list=PL0eyrZgxdwhwBToawjm9faF1ixePexft-&amp;index=13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0CF58-46FA-4F28-B2D7-4286F5255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259755"/>
            <a:ext cx="3476625" cy="5410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https://www.youtube.com/watch?v=K2GYoa1ds7E&amp;list=PL0eyrZgxdwhwBToawjm9faF1ixePexft-&amp;index=13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6" y="2072383"/>
            <a:ext cx="4515470" cy="29221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7FBC8-FC60-4FB2-BE0B-A3EBC4582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2072383"/>
            <a:ext cx="2686050" cy="1733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102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13 Conditional Statement</vt:lpstr>
      <vt:lpstr>13 Conditional Statement</vt:lpstr>
      <vt:lpstr>13.1 Code</vt:lpstr>
      <vt:lpstr>13.1 Code</vt:lpstr>
      <vt:lpstr>13.2 Verify</vt:lpstr>
      <vt:lpstr>13.2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533</cp:revision>
  <dcterms:created xsi:type="dcterms:W3CDTF">2018-09-28T16:40:41Z</dcterms:created>
  <dcterms:modified xsi:type="dcterms:W3CDTF">2020-08-07T23:42:23Z</dcterms:modified>
</cp:coreProperties>
</file>