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Comment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 Comment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comment in PHP?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https://www.youtube.com/watch?v=pHxBA2ZbHis&amp;list=PL0eyrZgxdwhwBToawjm9faF1ixePexft-&amp;index=5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https://www.youtube.com/watch?v=pHxBA2ZbHis&amp;list=PL0eyrZgxdwhwBToawjm9faF1ixePexft-&amp;index=5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AE4A7-95A4-4F80-8F37-73EBCC0EB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814511"/>
            <a:ext cx="3952875" cy="4724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B42958F-70EA-4420-9515-02FF06653D40}"/>
              </a:ext>
            </a:extLst>
          </p:cNvPr>
          <p:cNvSpPr/>
          <p:nvPr/>
        </p:nvSpPr>
        <p:spPr>
          <a:xfrm>
            <a:off x="2987824" y="5229200"/>
            <a:ext cx="2016224" cy="8691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Enter “Peter”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…./?person=Peter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https://www.youtube.com/watch?v=pHxBA2ZbHis&amp;list=PL0eyrZgxdwhwBToawjm9faF1ixePexft-&amp;index=5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669C5A-377A-4D44-810A-91714FFD0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14651"/>
            <a:ext cx="2790825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FDB0B1-6C49-44EF-9A3D-B7199D4AF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2662263"/>
            <a:ext cx="3419475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D4AC87-7C4B-4AC9-B3FF-0056D9437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4459918"/>
            <a:ext cx="3571875" cy="1581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113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5 Comment</vt:lpstr>
      <vt:lpstr>5 Comment</vt:lpstr>
      <vt:lpstr>3.1 Code</vt:lpstr>
      <vt:lpstr>2.1 Code</vt:lpstr>
      <vt:lpstr>3.2 Verify</vt:lpstr>
      <vt:lpstr>3.2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502</cp:revision>
  <dcterms:created xsi:type="dcterms:W3CDTF">2018-09-28T16:40:41Z</dcterms:created>
  <dcterms:modified xsi:type="dcterms:W3CDTF">2020-08-07T04:07:25Z</dcterms:modified>
</cp:coreProperties>
</file>