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ort8_4U-88&amp;list=PL0eyrZgxdwhwBToawjm9faF1ixePexft-&amp;index=2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CS-eQdcMLU&amp;list=PL0eyrZgxdwhwBToawjm9faF1ixePexft-&amp;index=2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28 Super Global: $_SESSION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 Super Global: $_SESSION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Super Global: $_SESSION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Session is different from cookie. Cookie exited before the expiration time.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Session are variable shared by different pages when user switch pages. </a:t>
            </a:r>
            <a:r>
              <a:rPr lang="en-US" sz="1800" dirty="0">
                <a:solidFill>
                  <a:schemeClr val="tx1"/>
                </a:solidFill>
              </a:rPr>
              <a:t>When chrome closed, the session automatically ended.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example below create two pages, the first page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 which assign the session variable. The second page </a:t>
            </a:r>
            <a:r>
              <a:rPr lang="en-US" sz="1800" dirty="0" err="1">
                <a:solidFill>
                  <a:schemeClr val="tx1"/>
                </a:solidFill>
              </a:rPr>
              <a:t>contact.php</a:t>
            </a:r>
            <a:r>
              <a:rPr lang="en-US" sz="1800" dirty="0">
                <a:solidFill>
                  <a:schemeClr val="tx1"/>
                </a:solidFill>
              </a:rPr>
              <a:t> display the session variable assigned by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https://www.youtube.com/watch?v=3CS-eQdcMLU&amp;list=PL0eyrZgxdwhwBToawjm9faF1ixePexft-&amp;index=28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B6A38B7-B350-4742-9D70-6282D217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80" y="2024802"/>
            <a:ext cx="4304451" cy="37922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6D9CB-CAFA-49CE-BBD6-53DC7E68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99774"/>
            <a:ext cx="3816424" cy="43650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219256" cy="5946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First time HOME page, session variable is null. Click the contact page to assign the session variable. The variable is there until the session is closed.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https://www.youtube.com/watch?v=3CS-eQdcMLU&amp;list=PL0eyrZgxdwhwBToawjm9faF1ixePexft-&amp;index=28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5B379-0156-41D9-832B-615FC16C00E1}"/>
              </a:ext>
            </a:extLst>
          </p:cNvPr>
          <p:cNvSpPr/>
          <p:nvPr/>
        </p:nvSpPr>
        <p:spPr>
          <a:xfrm>
            <a:off x="745209" y="4860394"/>
            <a:ext cx="3549104" cy="1009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4F737-17C7-4E2A-B694-AA7981CE9F77}"/>
              </a:ext>
            </a:extLst>
          </p:cNvPr>
          <p:cNvSpPr/>
          <p:nvPr/>
        </p:nvSpPr>
        <p:spPr>
          <a:xfrm>
            <a:off x="5034049" y="4730328"/>
            <a:ext cx="3881282" cy="1002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5FC05-DE41-469C-863B-D6DCDE128060}"/>
              </a:ext>
            </a:extLst>
          </p:cNvPr>
          <p:cNvSpPr/>
          <p:nvPr/>
        </p:nvSpPr>
        <p:spPr>
          <a:xfrm>
            <a:off x="905620" y="2340113"/>
            <a:ext cx="1674812" cy="721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78C07-C6AD-4209-81C6-A069D3DD78F0}"/>
              </a:ext>
            </a:extLst>
          </p:cNvPr>
          <p:cNvSpPr/>
          <p:nvPr/>
        </p:nvSpPr>
        <p:spPr>
          <a:xfrm>
            <a:off x="4878388" y="2257554"/>
            <a:ext cx="1674812" cy="721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88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Initially, session variable is empty. After </a:t>
            </a:r>
            <a:r>
              <a:rPr lang="en-US" sz="1800" b="1" dirty="0" err="1">
                <a:solidFill>
                  <a:schemeClr val="tx1"/>
                </a:solidFill>
              </a:rPr>
              <a:t>contact.php</a:t>
            </a:r>
            <a:r>
              <a:rPr lang="en-US" sz="1800" b="1" dirty="0">
                <a:solidFill>
                  <a:schemeClr val="tx1"/>
                </a:solidFill>
              </a:rPr>
              <a:t> assign the variable, </a:t>
            </a:r>
            <a:r>
              <a:rPr lang="en-US" sz="1800" b="1" dirty="0" err="1">
                <a:solidFill>
                  <a:schemeClr val="tx1"/>
                </a:solidFill>
              </a:rPr>
              <a:t>index.php</a:t>
            </a:r>
            <a:r>
              <a:rPr lang="en-US" sz="1800" b="1" dirty="0">
                <a:solidFill>
                  <a:schemeClr val="tx1"/>
                </a:solidFill>
              </a:rPr>
              <a:t> display the  </a:t>
            </a:r>
            <a:r>
              <a:rPr lang="en-US" sz="1800" b="1">
                <a:solidFill>
                  <a:schemeClr val="tx1"/>
                </a:solidFill>
              </a:rPr>
              <a:t>non-empty variable.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https://www.youtube.com/watch?v=3CS-eQdcMLU&amp;list=PL0eyrZgxdwhwBToawjm9faF1ixePexft-&amp;index=28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313B5-472A-4FB7-B084-D6A6EA760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64" y="3515908"/>
            <a:ext cx="2448272" cy="23459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00D6B-1E9D-4A0F-A65E-9E162B6F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620" y="3641931"/>
            <a:ext cx="26574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D3AD2-ADD7-40D0-ABC1-B5725B673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7" y="3663387"/>
            <a:ext cx="2373637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04CBE2-1556-4B5F-82E7-050EDAA96ED4}"/>
              </a:ext>
            </a:extLst>
          </p:cNvPr>
          <p:cNvSpPr/>
          <p:nvPr/>
        </p:nvSpPr>
        <p:spPr>
          <a:xfrm>
            <a:off x="299864" y="5620860"/>
            <a:ext cx="1463824" cy="240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26E64-7931-4E0E-B098-B50FA108E9A1}"/>
              </a:ext>
            </a:extLst>
          </p:cNvPr>
          <p:cNvSpPr/>
          <p:nvPr/>
        </p:nvSpPr>
        <p:spPr>
          <a:xfrm>
            <a:off x="5990257" y="5741336"/>
            <a:ext cx="1463824" cy="240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A6CC9-E302-4ECF-AB10-F74732B02F64}"/>
              </a:ext>
            </a:extLst>
          </p:cNvPr>
          <p:cNvSpPr/>
          <p:nvPr/>
        </p:nvSpPr>
        <p:spPr>
          <a:xfrm>
            <a:off x="5990257" y="4784740"/>
            <a:ext cx="958007" cy="240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0E91C-2D77-455C-86FE-07C188D63F93}"/>
              </a:ext>
            </a:extLst>
          </p:cNvPr>
          <p:cNvSpPr/>
          <p:nvPr/>
        </p:nvSpPr>
        <p:spPr>
          <a:xfrm>
            <a:off x="299864" y="4620756"/>
            <a:ext cx="958007" cy="240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235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28 Super Global: $_SESSION</vt:lpstr>
      <vt:lpstr>28 Super Global: $_SESSION</vt:lpstr>
      <vt:lpstr>28.1 Code</vt:lpstr>
      <vt:lpstr>28.1 Code</vt:lpstr>
      <vt:lpstr>28.2 Verify</vt:lpstr>
      <vt:lpstr>28.2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647</cp:revision>
  <dcterms:created xsi:type="dcterms:W3CDTF">2018-09-28T16:40:41Z</dcterms:created>
  <dcterms:modified xsi:type="dcterms:W3CDTF">2020-08-09T04:42:48Z</dcterms:modified>
</cp:coreProperties>
</file>