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1" r:id="rId4"/>
    <p:sldId id="271" r:id="rId5"/>
    <p:sldId id="280" r:id="rId6"/>
    <p:sldId id="292" r:id="rId7"/>
    <p:sldId id="282" r:id="rId8"/>
    <p:sldId id="29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5" r:id="rId19"/>
    <p:sldId id="294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9" d="100"/>
          <a:sy n="99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3lX3Cltt4c&amp;list=PLZbbT5o_s2xrfNyHZsM6ufI0iZENK9xgG&amp;index=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and Reduction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20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reduce the tensor with respect to a specific axis, we use the same methods and we jus pass a value for the dimension parameters.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7846A-08ED-440E-B292-51BF3CFF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71"/>
            <a:ext cx="83248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36165-2F6F-4D1D-9B99-142F2D335135}"/>
              </a:ext>
            </a:extLst>
          </p:cNvPr>
          <p:cNvCxnSpPr>
            <a:cxnSpLocks/>
          </p:cNvCxnSpPr>
          <p:nvPr/>
        </p:nvCxnSpPr>
        <p:spPr>
          <a:xfrm>
            <a:off x="2267744" y="3429000"/>
            <a:ext cx="2088232" cy="122413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034F7-273C-49BB-AB16-FF12246F3E02}"/>
              </a:ext>
            </a:extLst>
          </p:cNvPr>
          <p:cNvCxnSpPr>
            <a:cxnSpLocks/>
          </p:cNvCxnSpPr>
          <p:nvPr/>
        </p:nvCxnSpPr>
        <p:spPr>
          <a:xfrm>
            <a:off x="2276868" y="3682348"/>
            <a:ext cx="2069983" cy="123384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FEE355-544A-42C8-94FA-77F5EC2A8033}"/>
              </a:ext>
            </a:extLst>
          </p:cNvPr>
          <p:cNvCxnSpPr>
            <a:cxnSpLocks/>
          </p:cNvCxnSpPr>
          <p:nvPr/>
        </p:nvCxnSpPr>
        <p:spPr>
          <a:xfrm>
            <a:off x="2267744" y="3861048"/>
            <a:ext cx="2088232" cy="13431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FCFCD-DD9E-41B3-BD2B-3887FCE8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81" y="2371817"/>
            <a:ext cx="33909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is the index of maximum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7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75E7B-9A04-41DB-B078-16163E08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11763"/>
            <a:ext cx="45339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31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F7DDE-C644-45E8-8B1A-EA8BB8AA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20182"/>
            <a:ext cx="31051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822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D09FE-DB67-4F91-B95C-B649E9BE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02746"/>
            <a:ext cx="75914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21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with dim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3D9B-9CFE-4DBB-8C87-127173C2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98043"/>
            <a:ext cx="6841674" cy="37460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item, </a:t>
            </a:r>
            <a:r>
              <a:rPr lang="en-US" altLang="zh-TW" sz="4800" b="1" dirty="0" err="1">
                <a:solidFill>
                  <a:srgbClr val="FFFF00"/>
                </a:solidFill>
              </a:rPr>
              <a:t>tolist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neural network, we have argmax for index for particular prediction category.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18E81-2449-4732-B497-A511AC4A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82" y="2137348"/>
            <a:ext cx="4485635" cy="44154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68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551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discusses the </a:t>
            </a: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function and Reduction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started by Tensor Reduction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i="1" dirty="0">
                <a:solidFill>
                  <a:schemeClr val="tx1"/>
                </a:solidFill>
              </a:rPr>
              <a:t>reduction operation </a:t>
            </a:r>
            <a:r>
              <a:rPr lang="en-US" sz="1800" dirty="0">
                <a:solidFill>
                  <a:schemeClr val="tx1"/>
                </a:solidFill>
              </a:rPr>
              <a:t>on a tensor is an operation that reduced the </a:t>
            </a:r>
            <a:r>
              <a:rPr lang="en-US" sz="1800" dirty="0" err="1">
                <a:solidFill>
                  <a:schemeClr val="tx1"/>
                </a:solidFill>
              </a:rPr>
              <a:t>nuber</a:t>
            </a:r>
            <a:r>
              <a:rPr lang="en-US" sz="1800" dirty="0">
                <a:solidFill>
                  <a:schemeClr val="tx1"/>
                </a:solidFill>
              </a:rPr>
              <a:t> of elements contained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know the tensors are the data structure of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 firs task is to load pour data elements into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reason, tensors are super important.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deep learning, we manage our data element contained within our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give us the ability to manage our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in general do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provide the necessary structure for performing data management tasks, such as, computation, storage, access,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operations give us ability to position our elements along particular axes.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815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Element-wise operations allow us to perform operations on elements between two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Reduction operations allow us to perform operations on elements within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the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Reduction: sum, </a:t>
            </a:r>
            <a:r>
              <a:rPr lang="en-US" altLang="zh-TW" sz="4800" b="1" dirty="0" err="1">
                <a:solidFill>
                  <a:srgbClr val="FFFF00"/>
                </a:solidFill>
              </a:rPr>
              <a:t>numel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Reduction: sum, </a:t>
            </a:r>
            <a:r>
              <a:rPr lang="en-US" altLang="zh-TW" b="1" dirty="0" err="1">
                <a:solidFill>
                  <a:srgbClr val="FFFF00"/>
                </a:solidFill>
              </a:rPr>
              <a:t>numel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3972393" cy="4333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# 3 x3 tensor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[0,1,0],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[2,0,2],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[0,3,0}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	# tensor(8.0)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	# 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	#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&lt;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 #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6345-D8BB-4CE1-960F-AA63B45C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96" y="4678302"/>
            <a:ext cx="20669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24FD8-43B6-448A-A1D9-4D116EF8E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96" y="1090827"/>
            <a:ext cx="36957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92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231209" cy="6607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following tensor method, reduce the tensor to scalar value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2950-1520-4C06-91D2-DF58535B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01489"/>
            <a:ext cx="373380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12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21729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All the tensor reduction operation always reduce to a tensor with a single scalar element?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Answer: No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fact, we often reduce specific axes at a time and this usually leads to a reduction output that has multiple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873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13 ArgMax and Reduction</vt:lpstr>
      <vt:lpstr>13 ArgMax and Reduction</vt:lpstr>
      <vt:lpstr>13 ArgMax and Reduction</vt:lpstr>
      <vt:lpstr>13.1 Reduction: sum, numel</vt:lpstr>
      <vt:lpstr>13.1 Reduction: sum, numel</vt:lpstr>
      <vt:lpstr>13.2 Reduction: sum, mean, prod, std</vt:lpstr>
      <vt:lpstr>13.2 Reduction: sum, mean, prod, std</vt:lpstr>
      <vt:lpstr>13.2 Reduction: sum, mean, prod, std</vt:lpstr>
      <vt:lpstr>13.3 Reduction with dim</vt:lpstr>
      <vt:lpstr>13.3 Reduction with dim</vt:lpstr>
      <vt:lpstr>13.4 ArgMax Operation</vt:lpstr>
      <vt:lpstr>13.4 ArgMax Operation</vt:lpstr>
      <vt:lpstr>13.4 ArgMax Operation</vt:lpstr>
      <vt:lpstr>13.4 ArgMax Operation</vt:lpstr>
      <vt:lpstr>13.4 ArgMax Operation</vt:lpstr>
      <vt:lpstr>13.5 ArgMax with dim</vt:lpstr>
      <vt:lpstr>13.5 ArgMax with dim</vt:lpstr>
      <vt:lpstr>13.6 item, tolist</vt:lpstr>
      <vt:lpstr>13.5 ArgMax with dim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1179</cp:revision>
  <dcterms:created xsi:type="dcterms:W3CDTF">2018-09-28T16:40:41Z</dcterms:created>
  <dcterms:modified xsi:type="dcterms:W3CDTF">2020-05-27T04:56:50Z</dcterms:modified>
</cp:coreProperties>
</file>