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5" r:id="rId4"/>
    <p:sldId id="266" r:id="rId5"/>
    <p:sldId id="264" r:id="rId6"/>
    <p:sldId id="260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a5R12jYRg&amp;list=PLZbbT5o_s2xrfNyHZsM6ufI0iZENK9xgG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Data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Tensors are the primary data structures used by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inputs, outputs, and transformations within neural networks are all represented using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 result, neural networks programming utilizes tensors heavily.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concept of a tensor is a mathematical generalization of other more specific concepts.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727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of the specific instances are the more general concept of a tensor.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scalar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array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vector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2d-array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group the above tensors into two groups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number, array, 2d-array: These are used in computer science.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scalar, vector, matrix: These are used in mathematics.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group the above tensors into three groups with indices to access the elements: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number, scalar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Array, vector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2d-array,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Data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8083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Indexes required to access an element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relationship between each of these pairs is that they both require the same number of indexes to refer to a specific element within the data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neural network, tensors are multi-dimensional arrays or </a:t>
            </a:r>
            <a:r>
              <a:rPr lang="en-US" sz="1800" b="1" dirty="0" err="1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-arrays for short.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tensor is a generalization term.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Because we use the word tensor for all values of n, for example, a scalar is zero dimensional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Scalar is 0d-tensor, Vector is 1d-tensor, Matrix is 2d-tensor, and </a:t>
            </a:r>
            <a:r>
              <a:rPr lang="en-US" sz="1800" b="1" dirty="0" err="1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-array is </a:t>
            </a:r>
            <a:r>
              <a:rPr lang="en-US" sz="1800" b="1" dirty="0" err="1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-tensor.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57E3D39-DC46-4314-B14E-80DFC0471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81831"/>
              </p:ext>
            </p:extLst>
          </p:nvPr>
        </p:nvGraphicFramePr>
        <p:xfrm>
          <a:off x="1403648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54891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42960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975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9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1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4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2d-array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6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Nd-array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Nd-tensor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8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1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Rank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Rank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Consider the following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Rank tell use how many indices are required to access or refer to a specific data element contained within the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Rank 1 requires one index to access the element. Rank 2 requires two indices to access the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https://www.youtube.com/watch?v=Csa5R12jYRg&amp;list=PLZbbT5o_s2xrfNyHZsM6ufI0iZENK9xgG&amp;index=5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5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420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5 Data Structure</vt:lpstr>
      <vt:lpstr>5 Data Structure</vt:lpstr>
      <vt:lpstr>5 Data Structure</vt:lpstr>
      <vt:lpstr>5 Data Structure</vt:lpstr>
      <vt:lpstr>6.1 Rank</vt:lpstr>
      <vt:lpstr>6.1 Rank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616</cp:revision>
  <dcterms:created xsi:type="dcterms:W3CDTF">2018-09-28T16:40:41Z</dcterms:created>
  <dcterms:modified xsi:type="dcterms:W3CDTF">2020-05-22T18:04:58Z</dcterms:modified>
</cp:coreProperties>
</file>