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73" r:id="rId4"/>
    <p:sldId id="275" r:id="rId5"/>
    <p:sldId id="274" r:id="rId6"/>
    <p:sldId id="276" r:id="rId7"/>
    <p:sldId id="277" r:id="rId8"/>
    <p:sldId id="278" r:id="rId9"/>
    <p:sldId id="271" r:id="rId10"/>
    <p:sldId id="279" r:id="rId11"/>
    <p:sldId id="280" r:id="rId12"/>
    <p:sldId id="281" r:id="rId13"/>
    <p:sldId id="283" r:id="rId14"/>
    <p:sldId id="282" r:id="rId15"/>
    <p:sldId id="284" r:id="rId16"/>
    <p:sldId id="285" r:id="rId17"/>
    <p:sldId id="286" r:id="rId18"/>
    <p:sldId id="289" r:id="rId19"/>
    <p:sldId id="287" r:id="rId20"/>
    <p:sldId id="290" r:id="rId21"/>
    <p:sldId id="291" r:id="rId22"/>
    <p:sldId id="297" r:id="rId23"/>
    <p:sldId id="292" r:id="rId24"/>
    <p:sldId id="293" r:id="rId25"/>
    <p:sldId id="296" r:id="rId26"/>
    <p:sldId id="294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25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3972393" cy="18848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construct a tensor to play around.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Suppose, we have the following three tensors.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9A8F0-5431-477D-85E1-9AB1D1D3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0476"/>
            <a:ext cx="3638026" cy="47969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38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982544" cy="32666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tensor is [4, 4] and rank is 2 (2 dimensional with each dimension length is 4).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3 tensors (images). Each tensor is 4 x 4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them to create a batch that can be passed to a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Remember, a whole batch is represented using a single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combine these three tensors into a single larger tensor that has three axes instead of two.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torch.stack</a:t>
            </a:r>
            <a:r>
              <a:rPr lang="en-US" sz="1800" dirty="0">
                <a:solidFill>
                  <a:schemeClr val="tx1"/>
                </a:solidFill>
              </a:rPr>
              <a:t>((t1,t2,t3))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</a:t>
            </a:r>
            <a:r>
              <a:rPr lang="en-US" sz="1800" dirty="0" err="1">
                <a:solidFill>
                  <a:schemeClr val="tx1"/>
                </a:solidFill>
              </a:rPr>
              <a:t>t.shape</a:t>
            </a:r>
            <a:r>
              <a:rPr lang="en-US" sz="1800" dirty="0">
                <a:solidFill>
                  <a:schemeClr val="tx1"/>
                </a:solidFill>
              </a:rPr>
              <a:t>)    # </a:t>
            </a:r>
            <a:r>
              <a:rPr lang="en-US" sz="1800" dirty="0" err="1">
                <a:solidFill>
                  <a:schemeClr val="tx1"/>
                </a:solidFill>
              </a:rPr>
              <a:t>torch.Size</a:t>
            </a:r>
            <a:r>
              <a:rPr lang="en-US" sz="1800" dirty="0">
                <a:solidFill>
                  <a:schemeClr val="tx1"/>
                </a:solidFill>
              </a:rPr>
              <a:t>([3, 4, 4])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F0792-519A-4FD5-8012-B4BB142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772781"/>
            <a:ext cx="3943350" cy="666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65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4"/>
            <a:ext cx="7982544" cy="14725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code, we use a stack function to concatenate the sequence of three tensors  along a new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we have three tensors along this new axis, we know the length of this new axis is three.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1EBF9-113C-40CF-AB37-075D7B02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103200"/>
            <a:ext cx="1924050" cy="2343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A81A80-0009-4A91-B56F-5380E6E7D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280813"/>
            <a:ext cx="3705225" cy="704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F1D0E-94A5-40A2-A1E1-2DF7D4672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2846196"/>
            <a:ext cx="2028825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505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982544" cy="1703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shape that we have three tensors.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tensor have height and width of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axis 3 represents the batch. The three tells us the batch size.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axes of length four represent the height and width, respectively.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038DD-EB5F-4153-B954-6F55F32A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03" y="3368675"/>
            <a:ext cx="1962150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363E44-72BF-4F73-A73A-C8D37B12359B}"/>
              </a:ext>
            </a:extLst>
          </p:cNvPr>
          <p:cNvSpPr/>
          <p:nvPr/>
        </p:nvSpPr>
        <p:spPr>
          <a:xfrm>
            <a:off x="3412691" y="3999699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51932E-9A9F-42E8-8229-85593EC05B3B}"/>
              </a:ext>
            </a:extLst>
          </p:cNvPr>
          <p:cNvSpPr/>
          <p:nvPr/>
        </p:nvSpPr>
        <p:spPr>
          <a:xfrm>
            <a:off x="3700723" y="3999699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39C2A-E465-4438-8A87-EB195F730A22}"/>
              </a:ext>
            </a:extLst>
          </p:cNvPr>
          <p:cNvSpPr/>
          <p:nvPr/>
        </p:nvSpPr>
        <p:spPr>
          <a:xfrm>
            <a:off x="839924" y="2304483"/>
            <a:ext cx="6198282" cy="311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EC42DB-D670-4769-8B01-5E4E3AAE9F86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556707" y="2615899"/>
            <a:ext cx="382358" cy="138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5C49CF-74DC-4705-90BB-E6EB21219AB7}"/>
              </a:ext>
            </a:extLst>
          </p:cNvPr>
          <p:cNvSpPr/>
          <p:nvPr/>
        </p:nvSpPr>
        <p:spPr>
          <a:xfrm>
            <a:off x="839924" y="2647944"/>
            <a:ext cx="6540388" cy="311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777A3-0CD3-4146-AD11-10B5C887389B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flipH="1">
            <a:off x="3988755" y="2959360"/>
            <a:ext cx="121363" cy="104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2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4"/>
            <a:ext cx="7982544" cy="18848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output for this tensor representation of a batch looks like.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a rank three tensor that contains a batch of three 4x4 images, i.e., [3, 4, 4].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get this tensor into a form that a CNN expects, i.e., we need to add an axis for the color channel [Batch, Color, Height, Width] = [3, ?, 4, 4].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038DD-EB5F-4153-B954-6F55F32A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368675"/>
            <a:ext cx="1962150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51932E-9A9F-42E8-8229-85593EC05B3B}"/>
              </a:ext>
            </a:extLst>
          </p:cNvPr>
          <p:cNvSpPr/>
          <p:nvPr/>
        </p:nvSpPr>
        <p:spPr>
          <a:xfrm>
            <a:off x="4932040" y="4351219"/>
            <a:ext cx="1940643" cy="2370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777A3-0CD3-4146-AD11-10B5C887389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446863" y="3140968"/>
            <a:ext cx="1455499" cy="121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5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2"/>
            <a:ext cx="6097609" cy="28209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an implicit single color channel for each of these image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practice, these would be grayscale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CNN expect to see an explicit color channel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channel by reshaping this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 how we specified an axis of length one right after the batch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we follow by height and width 4x4.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583A2-3367-4358-913E-4CD18F67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21" y="730250"/>
            <a:ext cx="2066925" cy="5991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BAF6D5-49B5-4DD5-9045-CF6CE95D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13" y="4251325"/>
            <a:ext cx="3667125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4084B6C-61B0-47C0-946A-12DE6A36C7DA}"/>
              </a:ext>
            </a:extLst>
          </p:cNvPr>
          <p:cNvSpPr/>
          <p:nvPr/>
        </p:nvSpPr>
        <p:spPr>
          <a:xfrm>
            <a:off x="2578006" y="5308355"/>
            <a:ext cx="107032" cy="249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929180-9AF4-4AEB-8D29-E5FCCA8EF15B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2631522" y="3758546"/>
            <a:ext cx="1060248" cy="154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369BB6-FFDB-433E-BF82-6D06156306E3}"/>
              </a:ext>
            </a:extLst>
          </p:cNvPr>
          <p:cNvSpPr/>
          <p:nvPr/>
        </p:nvSpPr>
        <p:spPr>
          <a:xfrm>
            <a:off x="840849" y="3225335"/>
            <a:ext cx="5701841" cy="533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6204641" cy="1452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reformat the output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axis has three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element of the first axis represent an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B0F49-28A3-4CB2-A720-96EBD8E7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393825"/>
            <a:ext cx="2057400" cy="496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87655C-E684-40D9-9378-AA73172A86A3}"/>
              </a:ext>
            </a:extLst>
          </p:cNvPr>
          <p:cNvCxnSpPr/>
          <p:nvPr/>
        </p:nvCxnSpPr>
        <p:spPr>
          <a:xfrm>
            <a:off x="6732240" y="1844824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AC8CFE-81CB-4F79-A90D-747B455D8CE2}"/>
              </a:ext>
            </a:extLst>
          </p:cNvPr>
          <p:cNvCxnSpPr/>
          <p:nvPr/>
        </p:nvCxnSpPr>
        <p:spPr>
          <a:xfrm>
            <a:off x="6732240" y="3284984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8286F-9FA1-4CDC-A29D-6F6130AF589F}"/>
              </a:ext>
            </a:extLst>
          </p:cNvPr>
          <p:cNvCxnSpPr/>
          <p:nvPr/>
        </p:nvCxnSpPr>
        <p:spPr>
          <a:xfrm>
            <a:off x="6732240" y="4725144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7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6204641" cy="9238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each image, we have a color channel axis which contain a single channel.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B0F49-28A3-4CB2-A720-96EBD8E7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393825"/>
            <a:ext cx="2057400" cy="496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C300A-AE8F-4B88-A2F8-B7BCC093604E}"/>
              </a:ext>
            </a:extLst>
          </p:cNvPr>
          <p:cNvCxnSpPr/>
          <p:nvPr/>
        </p:nvCxnSpPr>
        <p:spPr>
          <a:xfrm>
            <a:off x="6984268" y="2060848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7F5B6F-1EE1-46D9-AB27-566C04EFF939}"/>
              </a:ext>
            </a:extLst>
          </p:cNvPr>
          <p:cNvCxnSpPr/>
          <p:nvPr/>
        </p:nvCxnSpPr>
        <p:spPr>
          <a:xfrm>
            <a:off x="6984268" y="3573016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1370C6-9F65-4CFC-85A2-FCFCD0098963}"/>
              </a:ext>
            </a:extLst>
          </p:cNvPr>
          <p:cNvCxnSpPr/>
          <p:nvPr/>
        </p:nvCxnSpPr>
        <p:spPr>
          <a:xfrm>
            <a:off x="6984412" y="4941168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2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6204641" cy="7365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Within each channel, we have four arrays.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B0F49-28A3-4CB2-A720-96EBD8E7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393825"/>
            <a:ext cx="2057400" cy="496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C300A-AE8F-4B88-A2F8-B7BCC093604E}"/>
              </a:ext>
            </a:extLst>
          </p:cNvPr>
          <p:cNvCxnSpPr/>
          <p:nvPr/>
        </p:nvCxnSpPr>
        <p:spPr>
          <a:xfrm>
            <a:off x="7236296" y="224809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7F5B6F-1EE1-46D9-AB27-566C04EFF939}"/>
              </a:ext>
            </a:extLst>
          </p:cNvPr>
          <p:cNvCxnSpPr/>
          <p:nvPr/>
        </p:nvCxnSpPr>
        <p:spPr>
          <a:xfrm>
            <a:off x="7236296" y="2392106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1370C6-9F65-4CFC-85A2-FCFCD0098963}"/>
              </a:ext>
            </a:extLst>
          </p:cNvPr>
          <p:cNvCxnSpPr/>
          <p:nvPr/>
        </p:nvCxnSpPr>
        <p:spPr>
          <a:xfrm>
            <a:off x="7236296" y="2536122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CB8E3D-D58C-4B25-BF3A-85AB8710D4F5}"/>
              </a:ext>
            </a:extLst>
          </p:cNvPr>
          <p:cNvCxnSpPr/>
          <p:nvPr/>
        </p:nvCxnSpPr>
        <p:spPr>
          <a:xfrm>
            <a:off x="7236296" y="270892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9E47F9-3E29-4F96-AA85-2EEF2A53684E}"/>
              </a:ext>
            </a:extLst>
          </p:cNvPr>
          <p:cNvCxnSpPr/>
          <p:nvPr/>
        </p:nvCxnSpPr>
        <p:spPr>
          <a:xfrm>
            <a:off x="7308304" y="368825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6AF6AD-9EDB-4BF7-9AFD-D2E82475044C}"/>
              </a:ext>
            </a:extLst>
          </p:cNvPr>
          <p:cNvCxnSpPr/>
          <p:nvPr/>
        </p:nvCxnSpPr>
        <p:spPr>
          <a:xfrm>
            <a:off x="7308304" y="3832266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2825EB-CA45-459B-8924-DA1323512D9C}"/>
              </a:ext>
            </a:extLst>
          </p:cNvPr>
          <p:cNvCxnSpPr/>
          <p:nvPr/>
        </p:nvCxnSpPr>
        <p:spPr>
          <a:xfrm>
            <a:off x="7308304" y="3976282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B8E34-EA2E-4AD8-A82C-46E2FB942B5D}"/>
              </a:ext>
            </a:extLst>
          </p:cNvPr>
          <p:cNvCxnSpPr/>
          <p:nvPr/>
        </p:nvCxnSpPr>
        <p:spPr>
          <a:xfrm>
            <a:off x="7308304" y="414908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1F89F2-299C-4139-8A1D-BBA1E40EA67A}"/>
              </a:ext>
            </a:extLst>
          </p:cNvPr>
          <p:cNvCxnSpPr/>
          <p:nvPr/>
        </p:nvCxnSpPr>
        <p:spPr>
          <a:xfrm>
            <a:off x="7308304" y="512841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9D018C-18B2-44FE-BE56-AD898D071C21}"/>
              </a:ext>
            </a:extLst>
          </p:cNvPr>
          <p:cNvCxnSpPr/>
          <p:nvPr/>
        </p:nvCxnSpPr>
        <p:spPr>
          <a:xfrm>
            <a:off x="7308304" y="5272426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0750A9-BA3C-4141-99B0-9465158C85DC}"/>
              </a:ext>
            </a:extLst>
          </p:cNvPr>
          <p:cNvCxnSpPr/>
          <p:nvPr/>
        </p:nvCxnSpPr>
        <p:spPr>
          <a:xfrm>
            <a:off x="7308304" y="5416442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6D4611-07A9-4969-B114-A0293585B8A3}"/>
              </a:ext>
            </a:extLst>
          </p:cNvPr>
          <p:cNvCxnSpPr/>
          <p:nvPr/>
        </p:nvCxnSpPr>
        <p:spPr>
          <a:xfrm>
            <a:off x="7308304" y="558924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2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6204641" cy="7365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Within each array, we have four scalar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B0F49-28A3-4CB2-A720-96EBD8E7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393825"/>
            <a:ext cx="2057400" cy="496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C300A-AE8F-4B88-A2F8-B7BCC093604E}"/>
              </a:ext>
            </a:extLst>
          </p:cNvPr>
          <p:cNvCxnSpPr>
            <a:cxnSpLocks/>
          </p:cNvCxnSpPr>
          <p:nvPr/>
        </p:nvCxnSpPr>
        <p:spPr>
          <a:xfrm>
            <a:off x="7808152" y="1933125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16B8F6-71A5-481D-BAAE-625872A37F34}"/>
              </a:ext>
            </a:extLst>
          </p:cNvPr>
          <p:cNvCxnSpPr>
            <a:cxnSpLocks/>
          </p:cNvCxnSpPr>
          <p:nvPr/>
        </p:nvCxnSpPr>
        <p:spPr>
          <a:xfrm>
            <a:off x="8024176" y="1933125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60B35F-1155-4FD5-9E30-8104FFD60A83}"/>
              </a:ext>
            </a:extLst>
          </p:cNvPr>
          <p:cNvCxnSpPr>
            <a:cxnSpLocks/>
          </p:cNvCxnSpPr>
          <p:nvPr/>
        </p:nvCxnSpPr>
        <p:spPr>
          <a:xfrm>
            <a:off x="8258986" y="1933125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16816-174C-4127-B7FE-1A9F0B276E29}"/>
              </a:ext>
            </a:extLst>
          </p:cNvPr>
          <p:cNvCxnSpPr>
            <a:cxnSpLocks/>
          </p:cNvCxnSpPr>
          <p:nvPr/>
        </p:nvCxnSpPr>
        <p:spPr>
          <a:xfrm>
            <a:off x="8491248" y="1906301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286F5-1CA6-481B-9DAA-7A003408C01F}"/>
              </a:ext>
            </a:extLst>
          </p:cNvPr>
          <p:cNvCxnSpPr>
            <a:cxnSpLocks/>
          </p:cNvCxnSpPr>
          <p:nvPr/>
        </p:nvCxnSpPr>
        <p:spPr>
          <a:xfrm>
            <a:off x="7777336" y="3317570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F5790F-B156-4F26-BEE7-6FB9D2DE381A}"/>
              </a:ext>
            </a:extLst>
          </p:cNvPr>
          <p:cNvCxnSpPr>
            <a:cxnSpLocks/>
          </p:cNvCxnSpPr>
          <p:nvPr/>
        </p:nvCxnSpPr>
        <p:spPr>
          <a:xfrm>
            <a:off x="7993360" y="3317570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AE6C4F-93D8-4A3C-9DC9-BC653A5192C5}"/>
              </a:ext>
            </a:extLst>
          </p:cNvPr>
          <p:cNvCxnSpPr>
            <a:cxnSpLocks/>
          </p:cNvCxnSpPr>
          <p:nvPr/>
        </p:nvCxnSpPr>
        <p:spPr>
          <a:xfrm>
            <a:off x="8228170" y="3317570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B84675-1EC0-49D4-B42E-43C4F8201F04}"/>
              </a:ext>
            </a:extLst>
          </p:cNvPr>
          <p:cNvCxnSpPr>
            <a:cxnSpLocks/>
          </p:cNvCxnSpPr>
          <p:nvPr/>
        </p:nvCxnSpPr>
        <p:spPr>
          <a:xfrm>
            <a:off x="8460432" y="3290746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6D2D7F-42F4-4522-95AD-748C4E0AE620}"/>
              </a:ext>
            </a:extLst>
          </p:cNvPr>
          <p:cNvCxnSpPr>
            <a:cxnSpLocks/>
          </p:cNvCxnSpPr>
          <p:nvPr/>
        </p:nvCxnSpPr>
        <p:spPr>
          <a:xfrm>
            <a:off x="7777336" y="4751968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604F81-883C-4D24-8ECD-C0252503BCB3}"/>
              </a:ext>
            </a:extLst>
          </p:cNvPr>
          <p:cNvCxnSpPr>
            <a:cxnSpLocks/>
          </p:cNvCxnSpPr>
          <p:nvPr/>
        </p:nvCxnSpPr>
        <p:spPr>
          <a:xfrm>
            <a:off x="7993360" y="4751968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919AE8-037A-487D-A9BB-CCA43EFF53C3}"/>
              </a:ext>
            </a:extLst>
          </p:cNvPr>
          <p:cNvCxnSpPr>
            <a:cxnSpLocks/>
          </p:cNvCxnSpPr>
          <p:nvPr/>
        </p:nvCxnSpPr>
        <p:spPr>
          <a:xfrm>
            <a:off x="8228170" y="4751968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6C5565-329F-48FA-AF8E-C378B2AE1BDF}"/>
              </a:ext>
            </a:extLst>
          </p:cNvPr>
          <p:cNvCxnSpPr>
            <a:cxnSpLocks/>
          </p:cNvCxnSpPr>
          <p:nvPr/>
        </p:nvCxnSpPr>
        <p:spPr>
          <a:xfrm>
            <a:off x="8460432" y="4725144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6715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visualize a tensor flatten operation for grayscale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flatten specific axes within a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type of selective flatten is often required because our tensors flow through our network as batches.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5052513" cy="4549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Examine the indexing of this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color channel in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t[0][0]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row of pixels, first color channel of the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t[0][0][0]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tensor ([1, 1, 1, 1])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first pixel value, in the first row of the first color channel, of the firs </a:t>
            </a:r>
            <a:r>
              <a:rPr lang="en-US" sz="1800" dirty="0" err="1">
                <a:solidFill>
                  <a:schemeClr val="tx1"/>
                </a:solidFill>
              </a:rPr>
              <a:t>timage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t[0][0][0][0]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tensor(1)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50E82-4D41-4F5F-B70C-6B389402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256083"/>
            <a:ext cx="2152650" cy="539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270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8231209" cy="2028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see how to flatten the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batch, the whole batch is a single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passed this batch to the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want to flat the whole thing.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only want to flatten the image tensors within the batch tensor.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87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Check Flatten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1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Check Flatten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8231209" cy="10207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by flatten the whole thing first.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there are four solutions from the last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5A34C-0DC5-423F-9926-09D1AE2E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1" y="2381035"/>
            <a:ext cx="3425281" cy="25601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2D341-D338-43CD-B135-EABD72DFB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381035"/>
            <a:ext cx="4969333" cy="19392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560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Check Flatten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5916609" cy="33970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flatten all of the images together into a single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one for the first images, and two for second image, and three for the third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flatten will not work for CNN because all the images are flatten int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individual predictions for each image in the batch.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solution here is to flatten each image while still maintaining the batch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we want to flatten only part of the tensor.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FAB852-C31F-4BF3-87EB-5B631ACD6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279211"/>
            <a:ext cx="2057400" cy="496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D98E99-E4AC-47FD-ACB9-7E576DF49A9A}"/>
              </a:ext>
            </a:extLst>
          </p:cNvPr>
          <p:cNvSpPr/>
          <p:nvPr/>
        </p:nvSpPr>
        <p:spPr>
          <a:xfrm>
            <a:off x="6876256" y="1628800"/>
            <a:ext cx="1656184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BF7B55-1F15-41D2-8669-4B2E74E4CB18}"/>
              </a:ext>
            </a:extLst>
          </p:cNvPr>
          <p:cNvSpPr/>
          <p:nvPr/>
        </p:nvSpPr>
        <p:spPr>
          <a:xfrm>
            <a:off x="6876256" y="3068961"/>
            <a:ext cx="1656184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70035-237F-45D0-88D7-8149A7D1EA07}"/>
              </a:ext>
            </a:extLst>
          </p:cNvPr>
          <p:cNvSpPr/>
          <p:nvPr/>
        </p:nvSpPr>
        <p:spPr>
          <a:xfrm>
            <a:off x="6876256" y="4509121"/>
            <a:ext cx="1656184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4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Flatten Height and Width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3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Flatten Height and Width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5124521" cy="25533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Flatten Height and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want to flatten the color channel axis with the height and width axes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can be done with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 built-in flatten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t.flatten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start_dim</a:t>
            </a:r>
            <a:r>
              <a:rPr lang="en-US" sz="1800" dirty="0">
                <a:solidFill>
                  <a:schemeClr val="tx1"/>
                </a:solidFill>
              </a:rPr>
              <a:t>=1).shape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</a:t>
            </a:r>
            <a:r>
              <a:rPr lang="en-US" sz="1800" dirty="0" err="1">
                <a:solidFill>
                  <a:schemeClr val="tx1"/>
                </a:solidFill>
              </a:rPr>
              <a:t>torch.Size</a:t>
            </a:r>
            <a:r>
              <a:rPr lang="en-US" sz="1800" dirty="0">
                <a:solidFill>
                  <a:schemeClr val="tx1"/>
                </a:solidFill>
              </a:rPr>
              <a:t> ([3, 16])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t.flatten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start_dim</a:t>
            </a:r>
            <a:r>
              <a:rPr lang="en-US" sz="1800" dirty="0">
                <a:solidFill>
                  <a:schemeClr val="tx1"/>
                </a:solidFill>
              </a:rPr>
              <a:t>=1)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0CFC4-9ACC-417B-AB4D-69C5056F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1" y="3864177"/>
            <a:ext cx="4116409" cy="25998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BAE21-B9B3-4468-91E4-BE8AE0C9E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228906"/>
            <a:ext cx="3024336" cy="51312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106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Flatten Height and Width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8364881" cy="21729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Flatten Height and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t.flatten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start_dim</a:t>
            </a:r>
            <a:r>
              <a:rPr lang="en-US" sz="1800" dirty="0">
                <a:solidFill>
                  <a:schemeClr val="tx1"/>
                </a:solidFill>
              </a:rPr>
              <a:t> = 1), the 1 here is the second index. (0 is the first index)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axis is the color channel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skip over the batch axis. We leave the batch intact.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that we have a rank two tensor with three single color channel images that  have been flatten out into a single axis containing 16 pixel values for each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B7F804-AAD0-4727-945C-A1E71F2C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401528"/>
            <a:ext cx="5256584" cy="33199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758ADB-B6AA-4C9A-B8BE-7618D8208BFF}"/>
              </a:ext>
            </a:extLst>
          </p:cNvPr>
          <p:cNvSpPr/>
          <p:nvPr/>
        </p:nvSpPr>
        <p:spPr>
          <a:xfrm>
            <a:off x="2987824" y="5950576"/>
            <a:ext cx="2160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Flatten Height and Width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4"/>
            <a:ext cx="8364881" cy="15905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Flatten Height and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example, we use built-in flat method to achieve these results.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a coding challenge for this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can the same results be achieved by reshaping the batch tensor using the reshape method directly.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0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5559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</a:rPr>
              <a:t>Tensor Flatten Operation </a:t>
            </a:r>
            <a:r>
              <a:rPr lang="en-US" sz="1800" dirty="0">
                <a:solidFill>
                  <a:schemeClr val="tx1"/>
                </a:solidFill>
              </a:rPr>
              <a:t>is a common operation </a:t>
            </a:r>
            <a:r>
              <a:rPr lang="en-US" sz="1800" b="1" dirty="0">
                <a:solidFill>
                  <a:schemeClr val="tx1"/>
                </a:solidFill>
              </a:rPr>
              <a:t>inside convolutional neural network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</a:rPr>
              <a:t>Convolutional Layer Outputs </a:t>
            </a:r>
            <a:r>
              <a:rPr lang="en-US" sz="1800" dirty="0">
                <a:solidFill>
                  <a:schemeClr val="tx1"/>
                </a:solidFill>
              </a:rPr>
              <a:t>that are </a:t>
            </a:r>
            <a:r>
              <a:rPr lang="en-US" sz="1800" b="1" dirty="0">
                <a:solidFill>
                  <a:srgbClr val="C00000"/>
                </a:solidFill>
              </a:rPr>
              <a:t>passed to fully connected layers must be flatten out </a:t>
            </a:r>
            <a:r>
              <a:rPr lang="en-US" sz="1800" dirty="0">
                <a:solidFill>
                  <a:schemeClr val="tx1"/>
                </a:solidFill>
              </a:rPr>
              <a:t>before the fully connected layer will accept them as input.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2F4DA-D8BE-43B7-BA43-FB001DE2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082119"/>
            <a:ext cx="4400550" cy="2647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1319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4"/>
            <a:ext cx="8364881" cy="15905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visualize a tensor flatten operation for grayscale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flatten specific axes within a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type of selective flatten is often required because our tensors flow through our network as batches.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056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56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4"/>
            <a:ext cx="102006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88B0F-800F-4C39-BE08-6C18E696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70" y="1299148"/>
            <a:ext cx="6762750" cy="4591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0671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4"/>
            <a:ext cx="102006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3B82A-64B8-443E-89A6-A57340FD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256084"/>
            <a:ext cx="6781800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3890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463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tensor shape operation, reshape operation, and flatten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flatten operation is a specific type of reshape operation where all the axes are smushed or squashed 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want a flatten tensor, we need to have at least two axes.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the handwritten image of an eight from the in the dataset.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image has two distinct dimensions, height and width, are 18 by 18, respectively.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AD0DC-4AB8-4DF0-9B71-A37E7E89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9" y="3933056"/>
            <a:ext cx="1323975" cy="1381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88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5274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dimensions allow us to know that this particular image has been cropped (timed) because the eminence (significance) database contains 18 by 18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two axes of height and width are flattened out into a single axis of length 324 (= 18x18).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ADFA2B-0DFA-4E40-BB66-3DC4A296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18254"/>
            <a:ext cx="2661472" cy="13680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C6D64-017F-4498-B652-8502A5DAD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264" y="3018254"/>
            <a:ext cx="2661472" cy="136804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96283-771B-4E07-B1EC-97080B68E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86" y="3018254"/>
            <a:ext cx="2645166" cy="13680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50CA20-3303-4A97-923B-DC8F426C4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84" y="4551618"/>
            <a:ext cx="2657088" cy="13680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39F528-2428-4C7F-A87F-BE07F8F85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264" y="4531773"/>
            <a:ext cx="2673532" cy="13680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76B95E-E858-49FF-A0C5-17B0803FF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1768" y="4531773"/>
            <a:ext cx="2657087" cy="13969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662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5274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flatten output with a single axis of image 324.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black and green on the flatten edges corresponds to the black and green at the top and the bottom of the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E9AFC-3227-424B-A52B-3D85DEBA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34" y="3020628"/>
            <a:ext cx="3107531" cy="16075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CDD88A-AE79-4AFA-A37D-46C8F15E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020628"/>
            <a:ext cx="3072412" cy="16075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E2723F-810C-4014-AF57-65131CF7B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34" y="4795849"/>
            <a:ext cx="3210495" cy="15125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554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7435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node in the fully connected layer receives this flattened output as input.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particular example, we are flattening the entire image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do we want to flatten specific axes within this tensor?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flatten axis is required by CNN.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48313-9E97-4C48-B18D-FA01FCC2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43" y="3414419"/>
            <a:ext cx="6115050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865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4776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cannot just deal with a single tensor with single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deal with a tensor that contains multiple images.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previous discussion, we discusses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three filter images [18x18] that convolve with a input batch grayscale image [1,1,28,28].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Typically, we have 4-axes [1,1,28,28]. One for the batch size, one for color channel, and one for height, and one for width.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90F07-F963-46B6-8ADE-0CA674F8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14560"/>
            <a:ext cx="3257550" cy="1962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3F900-1688-4DBA-B128-52F9DB534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862" y="4099703"/>
            <a:ext cx="3114675" cy="1905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1426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Create Three Tensors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2274</Words>
  <Application>Microsoft Office PowerPoint</Application>
  <PresentationFormat>On-screen Show (4:3)</PresentationFormat>
  <Paragraphs>249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佈景主題</vt:lpstr>
      <vt:lpstr>11 Flatten Operation: Batch Process</vt:lpstr>
      <vt:lpstr>11 Flatten Operation: Batch Process</vt:lpstr>
      <vt:lpstr>11 Flatten Operation: Batch Process</vt:lpstr>
      <vt:lpstr>11 Flatten Operation: Batch Process</vt:lpstr>
      <vt:lpstr>11 Flatten Operation: Batch Process</vt:lpstr>
      <vt:lpstr>11 Flatten Operation: Batch Process</vt:lpstr>
      <vt:lpstr>11 Flatten Operation: Batch Process</vt:lpstr>
      <vt:lpstr>11 Flatten Operation: Batch Process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11.2 Check Flatten Tensor</vt:lpstr>
      <vt:lpstr>11.2 Check Flatten Tensor</vt:lpstr>
      <vt:lpstr>11.2 Check Flatten Tensor</vt:lpstr>
      <vt:lpstr>11.3 Flatten Height and Width</vt:lpstr>
      <vt:lpstr>11.3 Flatten Height and Width</vt:lpstr>
      <vt:lpstr>11.3 Flatten Height and Width</vt:lpstr>
      <vt:lpstr>11.3 Flatten Height and Width</vt:lpstr>
      <vt:lpstr>11.4 Summary</vt:lpstr>
      <vt:lpstr>11.4 Summary</vt:lpstr>
      <vt:lpstr>11.5 Quiz</vt:lpstr>
      <vt:lpstr>11.5 Quiz</vt:lpstr>
      <vt:lpstr>11.5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1059</cp:revision>
  <dcterms:created xsi:type="dcterms:W3CDTF">2018-09-28T16:40:41Z</dcterms:created>
  <dcterms:modified xsi:type="dcterms:W3CDTF">2020-05-31T05:32:51Z</dcterms:modified>
</cp:coreProperties>
</file>