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1" r:id="rId4"/>
    <p:sldId id="280" r:id="rId5"/>
    <p:sldId id="282" r:id="rId6"/>
    <p:sldId id="279" r:id="rId7"/>
    <p:sldId id="281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QscEWm0QTRY&amp;list=PLZbbT5o_s2xrfNyHZsM6ufI0iZENK9xgG&amp;index=1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Broadcast and Element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Broadcasting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19568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Broadcasting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Broadcasting is use to transform different shapes, such as, 2x2 vs 2x4, of tensor into the same shape and then perform the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the broadcasting in neural network for different shapes of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element-wise, component-wise, or point-wise are referred the same 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9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42611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 element-wise operation is an operation between two tensors </a:t>
            </a:r>
            <a:r>
              <a:rPr lang="en-US" sz="1800" b="1" dirty="0">
                <a:solidFill>
                  <a:schemeClr val="tx1"/>
                </a:solidFill>
              </a:rPr>
              <a:t>that operate on corresponding elements within the respective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Definition of element-wise operation: An element-wise operation is an operation that operates on tensor elements that correspond on have the same index location within the tensor. We say that an element-wise operation operates on corresponding elements and two elements are said to be corresponding if the two elements occupy the same position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position within the tensor is determined by the indices that are used to locate each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Broadcasting is use to transform different shapes, such as, 2x2 vs 2x4, of tensor into the same shape and then perform the operation.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the broadcasting in neural network for different shapes of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element-wise, component-wise, or point-wise are referred the same thing.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3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102006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37C75-19BC-4FDC-ABFE-517C5D78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57300"/>
            <a:ext cx="6657975" cy="4343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017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102006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E49E3-10E6-4BC8-B8F3-C30C7E24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56085"/>
            <a:ext cx="6772275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719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 Broadcast and Element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4263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Broadcast Element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the beyond reshape operation about element-wise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 wise operations are extremely common operations with tensors and neural network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does element-wise mean?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An element-wise operation is an operation between two tensors </a:t>
            </a:r>
            <a:r>
              <a:rPr lang="en-US" sz="1800" b="1" dirty="0">
                <a:solidFill>
                  <a:schemeClr val="tx1"/>
                </a:solidFill>
              </a:rPr>
              <a:t>that operate on corresponding elements within the respective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Definition of element-wise operation: An element-wise operation is an operation that operates on tensor elements that correspond on have the same index location within the tensor. We say that an element-wise operation operates on corresponding elements and two elements are said to be corresponding if the two elements occupy the same position within the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position within the tensor is determined by the indices that are used to locate each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Create Two Tensors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12.1 Create Two Tensors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7860825" cy="29650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Two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same corresponding [0][0] for t2[0][0] = 9.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tensors have the same number of elements (scalar components).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do the element-wise operation, two tensors must have the same number of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make more restrictive statement, two tensors must have the same shape in order to perform the element-wise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two tensors have the same number of axes each corresponding axes have the same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2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Element-wise Operation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Element-wise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6"/>
            <a:ext cx="7860825" cy="14528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Two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two tensors. Both are 2 x 2.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Elements of first axis are arrays.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Elements of the second axis are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FFE5F-BB5A-4F72-829B-477552F1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871544"/>
            <a:ext cx="140970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EA3B7-07B3-45EE-AD74-DB2AACA9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840262"/>
            <a:ext cx="245745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38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12.2 Element-wise Operation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9576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Two Tensors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Element-wise operation examples. This one break the rule because scalar does not have same shape as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298D0-5E95-40E6-BCB3-C036EADA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13719"/>
            <a:ext cx="446722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00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Broadcasting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4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12.3 Broadcasting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5591" y="1256085"/>
            <a:ext cx="7860825" cy="20288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Broadcasting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t1 + 2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scalar value is being broadcasted to the shape of the tensor t1.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element-wise operation is carried out.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what the broadcasted scalar value look like.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np.broadcast_tp</a:t>
            </a:r>
            <a:r>
              <a:rPr lang="en-US" sz="1800" dirty="0">
                <a:solidFill>
                  <a:schemeClr val="tx1"/>
                </a:solidFill>
              </a:rPr>
              <a:t>(2, t1.shape)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https://www.youtube.com/watch?v=QscEWm0QTRY&amp;list=PLZbbT5o_s2xrfNyHZsM6ufI0iZENK9xgG&amp;index=12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78BA1-28F8-4016-85FD-EA9E2AE8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8" y="3515742"/>
            <a:ext cx="721995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247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810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12 Broadcast and Element Operation</vt:lpstr>
      <vt:lpstr>12 Broadcast and Element Operation</vt:lpstr>
      <vt:lpstr>12.1 Create Two Tensors</vt:lpstr>
      <vt:lpstr>12.1 Create Two Tensors</vt:lpstr>
      <vt:lpstr>12.2 Element-wise Operation</vt:lpstr>
      <vt:lpstr>12.2 Element-wise Operation</vt:lpstr>
      <vt:lpstr>12.2 Element-wise Operation</vt:lpstr>
      <vt:lpstr>12.3 Broadcasting</vt:lpstr>
      <vt:lpstr>12.3 Broadcasting</vt:lpstr>
      <vt:lpstr>12.3 Broadcasting</vt:lpstr>
      <vt:lpstr>12.4 Summary</vt:lpstr>
      <vt:lpstr>12.4 Summary</vt:lpstr>
      <vt:lpstr>12.5 Quiz</vt:lpstr>
      <vt:lpstr>12.5 Quiz</vt:lpstr>
      <vt:lpstr>12.5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1105</cp:revision>
  <dcterms:created xsi:type="dcterms:W3CDTF">2018-09-28T16:40:41Z</dcterms:created>
  <dcterms:modified xsi:type="dcterms:W3CDTF">2020-05-31T05:41:26Z</dcterms:modified>
</cp:coreProperties>
</file>