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81" r:id="rId4"/>
    <p:sldId id="271" r:id="rId5"/>
    <p:sldId id="280" r:id="rId6"/>
    <p:sldId id="292" r:id="rId7"/>
    <p:sldId id="282" r:id="rId8"/>
    <p:sldId id="29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0" r:id="rId18"/>
    <p:sldId id="295" r:id="rId19"/>
    <p:sldId id="294" r:id="rId20"/>
    <p:sldId id="296" r:id="rId21"/>
    <p:sldId id="297" r:id="rId22"/>
    <p:sldId id="298" r:id="rId23"/>
    <p:sldId id="299" r:id="rId24"/>
    <p:sldId id="300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3lX3Cltt4c&amp;list=PLZbbT5o_s2xrfNyHZsM6ufI0iZENK9xgG&amp;index=1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3lX3Cltt4c&amp;list=PLZbbT5o_s2xrfNyHZsM6ufI0iZENK9xgG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and Reduction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Reduction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207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reduce the tensor with respect to a specific axis, we use the same methods and we jus pass a value for the dimension parameters.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7846A-08ED-440E-B292-51BF3CFF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71"/>
            <a:ext cx="83248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36165-2F6F-4D1D-9B99-142F2D335135}"/>
              </a:ext>
            </a:extLst>
          </p:cNvPr>
          <p:cNvCxnSpPr>
            <a:cxnSpLocks/>
          </p:cNvCxnSpPr>
          <p:nvPr/>
        </p:nvCxnSpPr>
        <p:spPr>
          <a:xfrm>
            <a:off x="2267744" y="3429000"/>
            <a:ext cx="2088232" cy="1224136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034F7-273C-49BB-AB16-FF12246F3E02}"/>
              </a:ext>
            </a:extLst>
          </p:cNvPr>
          <p:cNvCxnSpPr>
            <a:cxnSpLocks/>
          </p:cNvCxnSpPr>
          <p:nvPr/>
        </p:nvCxnSpPr>
        <p:spPr>
          <a:xfrm>
            <a:off x="2276868" y="3682348"/>
            <a:ext cx="2069983" cy="123384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FEE355-544A-42C8-94FA-77F5EC2A8033}"/>
              </a:ext>
            </a:extLst>
          </p:cNvPr>
          <p:cNvCxnSpPr>
            <a:cxnSpLocks/>
          </p:cNvCxnSpPr>
          <p:nvPr/>
        </p:nvCxnSpPr>
        <p:spPr>
          <a:xfrm>
            <a:off x="2267744" y="3861048"/>
            <a:ext cx="2088232" cy="13431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FCFCD-DD9E-41B3-BD2B-3887FCE8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81" y="2371817"/>
            <a:ext cx="33909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ArgMax</a:t>
            </a:r>
            <a:r>
              <a:rPr lang="en-US" sz="1800" dirty="0">
                <a:solidFill>
                  <a:schemeClr val="tx1"/>
                </a:solidFill>
              </a:rPr>
              <a:t> is the index of maximum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07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775E7B-9A04-41DB-B078-16163E08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11763"/>
            <a:ext cx="453390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31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F7DDE-C644-45E8-8B1A-EA8BB8AA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120182"/>
            <a:ext cx="31051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822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927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argmax() = 11, the index location of maximum value 5 is 11.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D09FE-DB67-4F91-B95C-B649E9BE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02746"/>
            <a:ext cx="759142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210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</a:t>
            </a:r>
            <a:r>
              <a:rPr lang="en-US" altLang="zh-TW" sz="4800" b="1" dirty="0" err="1">
                <a:solidFill>
                  <a:srgbClr val="FFFF00"/>
                </a:solidFill>
              </a:rPr>
              <a:t>ArgMax</a:t>
            </a:r>
            <a:r>
              <a:rPr lang="en-US" altLang="zh-TW" sz="4800" b="1" dirty="0">
                <a:solidFill>
                  <a:srgbClr val="FFFF00"/>
                </a:solidFill>
              </a:rPr>
              <a:t> with dim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10927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Maximum value of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() is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argmax() = 11, the index location of maximum value 5 is 11.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D3D9B-9CFE-4DBB-8C87-127173C2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98043"/>
            <a:ext cx="6841674" cy="37460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1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13.6 item, </a:t>
            </a:r>
            <a:r>
              <a:rPr lang="en-US" altLang="zh-TW" sz="4800" b="1" dirty="0" err="1">
                <a:solidFill>
                  <a:srgbClr val="FFFF00"/>
                </a:solidFill>
              </a:rPr>
              <a:t>tolist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9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732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neural network, we have argmax for index for particular prediction category.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18E81-2449-4732-B497-A511AC4A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82" y="2137348"/>
            <a:ext cx="4485635" cy="44154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68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and Reduction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551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and Reduction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discusses the </a:t>
            </a:r>
            <a:r>
              <a:rPr lang="en-US" sz="1800" dirty="0" err="1">
                <a:solidFill>
                  <a:schemeClr val="tx1"/>
                </a:solidFill>
              </a:rPr>
              <a:t>ArgMax</a:t>
            </a:r>
            <a:r>
              <a:rPr lang="en-US" sz="1800" dirty="0">
                <a:solidFill>
                  <a:schemeClr val="tx1"/>
                </a:solidFill>
              </a:rPr>
              <a:t> function and Reduction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started by Tensor Reduction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i="1" dirty="0">
                <a:solidFill>
                  <a:schemeClr val="tx1"/>
                </a:solidFill>
              </a:rPr>
              <a:t>reduction operation </a:t>
            </a:r>
            <a:r>
              <a:rPr lang="en-US" sz="1800" dirty="0">
                <a:solidFill>
                  <a:schemeClr val="tx1"/>
                </a:solidFill>
              </a:rPr>
              <a:t>on a tensor is an operation that reduced the </a:t>
            </a:r>
            <a:r>
              <a:rPr lang="en-US" sz="1800" dirty="0" err="1">
                <a:solidFill>
                  <a:schemeClr val="tx1"/>
                </a:solidFill>
              </a:rPr>
              <a:t>nuber</a:t>
            </a:r>
            <a:r>
              <a:rPr lang="en-US" sz="1800" dirty="0">
                <a:solidFill>
                  <a:schemeClr val="tx1"/>
                </a:solidFill>
              </a:rPr>
              <a:t> of elements contained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know the tensors are the data structure of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 firs task is to load pour data elements into the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this reason, tensors are super important.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deep learning, we manage our data element contained within our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Tensors give us the ability to manage our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 in general do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 provide the necessary structure for performing data management tasks, such as, computation, storage, access,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Reshaping operations give us ability to position our elements along particular axes.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13.7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109207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6F8BF-F274-4665-A239-6BE65945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58057"/>
            <a:ext cx="6543675" cy="4362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540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109207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B80C7-45A7-4920-BC31-4CA655B1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87034"/>
            <a:ext cx="5812534" cy="50438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407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2" y="1256086"/>
            <a:ext cx="2604240" cy="15248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7) dim = 1, in the row direction. Maximum is [2, 3,5]. The indices [3, 1, 3].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D1D88-817C-44F9-BB7E-AE5DB0F3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98" y="1268132"/>
            <a:ext cx="5591702" cy="26004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9873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2532233" cy="3253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5) </a:t>
            </a:r>
            <a:r>
              <a:rPr lang="en-US" sz="1800" dirty="0" err="1">
                <a:solidFill>
                  <a:schemeClr val="tx1"/>
                </a:solidFill>
              </a:rPr>
              <a:t>t.argmax</a:t>
            </a:r>
            <a:r>
              <a:rPr lang="en-US" sz="1800" dirty="0">
                <a:solidFill>
                  <a:schemeClr val="tx1"/>
                </a:solidFill>
              </a:rPr>
              <a:t>() flatten the tensors into 1D and count the index of max.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6) dim = 0, find index of each column of the maximum number [4, 3, 3, 5]. The indices are [2, 1, 2, 2]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03802-5C29-402F-9A01-DB3745EA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10" y="1223359"/>
            <a:ext cx="5570190" cy="55312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140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</a:t>
            </a:r>
            <a:r>
              <a:rPr lang="en-US" altLang="zh-TW" b="1" dirty="0" err="1">
                <a:solidFill>
                  <a:srgbClr val="FFFF00"/>
                </a:solidFill>
              </a:rPr>
              <a:t>ArgMax</a:t>
            </a:r>
            <a:r>
              <a:rPr lang="en-US" altLang="zh-TW" b="1" dirty="0">
                <a:solidFill>
                  <a:srgbClr val="FFFF00"/>
                </a:solidFill>
              </a:rPr>
              <a:t> and Reduction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815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ArgMax</a:t>
            </a:r>
            <a:r>
              <a:rPr lang="en-US" sz="1800" b="1" dirty="0">
                <a:solidFill>
                  <a:schemeClr val="tx1"/>
                </a:solidFill>
              </a:rPr>
              <a:t> and Reduction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Element-wise operations allow us to perform operations on elements between two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Reduction operations allow us to perform operations on elements within a single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look at the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Reduction: sum, </a:t>
            </a:r>
            <a:r>
              <a:rPr lang="en-US" altLang="zh-TW" sz="4800" b="1" dirty="0" err="1">
                <a:solidFill>
                  <a:srgbClr val="FFFF00"/>
                </a:solidFill>
              </a:rPr>
              <a:t>numel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Reduction: sum, </a:t>
            </a:r>
            <a:r>
              <a:rPr lang="en-US" altLang="zh-TW" b="1" dirty="0" err="1">
                <a:solidFill>
                  <a:srgbClr val="FFFF00"/>
                </a:solidFill>
              </a:rPr>
              <a:t>numel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3972393" cy="4333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# 3 x3 tensor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[0,1,0],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[2,0,2],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[0,3,0}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	# tensor(8.0)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	# 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	#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t.sum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&lt; 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 # 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D6345-D8BB-4CE1-960F-AA63B45C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96" y="4678302"/>
            <a:ext cx="206692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24FD8-43B6-448A-A1D9-4D116EF8E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96" y="1090827"/>
            <a:ext cx="36957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92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Reduction: sum, mean, prod, std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2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Reduction: sum, mean, prod, std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231209" cy="6607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following tensor method, reduce the tensor to scalar value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42950-1520-4C06-91D2-DF58535B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201489"/>
            <a:ext cx="373380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12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Reduction: sum, mean, prod, std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7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Reduction with dim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8364881" cy="21729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Reduction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Question: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All the tensor reduction operation always reduce to a tensor with a single scalar element?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Answer: No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fact, we often reduce specific axes at a time and this usually leads to a reduction output that has multiple elements.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https://www.youtube.com/watch?v=K3lX3Cltt4c&amp;list=PLZbbT5o_s2xrfNyHZsM6ufI0iZENK9xgG&amp;index=13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04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1070</Words>
  <Application>Microsoft Office PowerPoint</Application>
  <PresentationFormat>On-screen Show (4:3)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13 ArgMax and Reduction</vt:lpstr>
      <vt:lpstr>13 ArgMax and Reduction</vt:lpstr>
      <vt:lpstr>13 ArgMax and Reduction</vt:lpstr>
      <vt:lpstr>13.1 Reduction: sum, numel</vt:lpstr>
      <vt:lpstr>13.1 Reduction: sum, numel</vt:lpstr>
      <vt:lpstr>13.2 Reduction: sum, mean, prod, std</vt:lpstr>
      <vt:lpstr>13.2 Reduction: sum, mean, prod, std</vt:lpstr>
      <vt:lpstr>13.2 Reduction: sum, mean, prod, std</vt:lpstr>
      <vt:lpstr>13.3 Reduction with dim</vt:lpstr>
      <vt:lpstr>13.3 Reduction with dim</vt:lpstr>
      <vt:lpstr>13.4 ArgMax Operation</vt:lpstr>
      <vt:lpstr>13.4 ArgMax Operation</vt:lpstr>
      <vt:lpstr>13.4 ArgMax Operation</vt:lpstr>
      <vt:lpstr>13.4 ArgMax Operation</vt:lpstr>
      <vt:lpstr>13.4 ArgMax Operation</vt:lpstr>
      <vt:lpstr>13.5 ArgMax with dim</vt:lpstr>
      <vt:lpstr>13.5 ArgMax with dim</vt:lpstr>
      <vt:lpstr>13.6 item, tolist</vt:lpstr>
      <vt:lpstr>13.5 ArgMax with dim</vt:lpstr>
      <vt:lpstr>13.7 Quiz</vt:lpstr>
      <vt:lpstr>13.6 Quiz</vt:lpstr>
      <vt:lpstr>13.6 Quiz</vt:lpstr>
      <vt:lpstr>13.6 Quiz</vt:lpstr>
      <vt:lpstr>13.6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1185</cp:revision>
  <dcterms:created xsi:type="dcterms:W3CDTF">2018-09-28T16:40:41Z</dcterms:created>
  <dcterms:modified xsi:type="dcterms:W3CDTF">2020-05-31T05:57:49Z</dcterms:modified>
</cp:coreProperties>
</file>