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2" r:id="rId3"/>
    <p:sldId id="355" r:id="rId4"/>
    <p:sldId id="354" r:id="rId5"/>
    <p:sldId id="394" r:id="rId6"/>
    <p:sldId id="356" r:id="rId7"/>
    <p:sldId id="358" r:id="rId8"/>
    <p:sldId id="357" r:id="rId9"/>
    <p:sldId id="359" r:id="rId10"/>
    <p:sldId id="361" r:id="rId11"/>
    <p:sldId id="395" r:id="rId12"/>
    <p:sldId id="362" r:id="rId13"/>
    <p:sldId id="360" r:id="rId14"/>
    <p:sldId id="396" r:id="rId15"/>
    <p:sldId id="363" r:id="rId16"/>
    <p:sldId id="364" r:id="rId17"/>
    <p:sldId id="365" r:id="rId18"/>
    <p:sldId id="367" r:id="rId19"/>
    <p:sldId id="369" r:id="rId20"/>
    <p:sldId id="397" r:id="rId21"/>
    <p:sldId id="368" r:id="rId22"/>
    <p:sldId id="370" r:id="rId23"/>
    <p:sldId id="371" r:id="rId24"/>
    <p:sldId id="372" r:id="rId25"/>
    <p:sldId id="398" r:id="rId26"/>
    <p:sldId id="373" r:id="rId27"/>
    <p:sldId id="374" r:id="rId28"/>
    <p:sldId id="399" r:id="rId29"/>
    <p:sldId id="375" r:id="rId30"/>
    <p:sldId id="377" r:id="rId31"/>
    <p:sldId id="376" r:id="rId32"/>
    <p:sldId id="378" r:id="rId33"/>
    <p:sldId id="379" r:id="rId34"/>
    <p:sldId id="380" r:id="rId35"/>
    <p:sldId id="381" r:id="rId36"/>
    <p:sldId id="400" r:id="rId37"/>
    <p:sldId id="382" r:id="rId38"/>
    <p:sldId id="401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402" r:id="rId48"/>
    <p:sldId id="391" r:id="rId49"/>
    <p:sldId id="392" r:id="rId50"/>
    <p:sldId id="393" r:id="rId51"/>
    <p:sldId id="259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>
        <p:scale>
          <a:sx n="96" d="100"/>
          <a:sy n="96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Weight Tensor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671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print out is a details of network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Listing out the network layers and showing the values that we passed to the layer constructors.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Network Class is inheriting the functionality form PyTorch base class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75914-F513-44C0-B788-F14DDC65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199061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657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Remove Inherit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Remove Inherit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282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remove inheritance of Module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“&lt;__</a:t>
            </a:r>
            <a:r>
              <a:rPr lang="en-US" sz="1800" dirty="0" err="1">
                <a:solidFill>
                  <a:schemeClr val="tx1"/>
                </a:solidFill>
              </a:rPr>
              <a:t>main__.Network</a:t>
            </a:r>
            <a:r>
              <a:rPr lang="en-US" sz="1800" dirty="0">
                <a:solidFill>
                  <a:schemeClr val="tx1"/>
                </a:solidFill>
              </a:rPr>
              <a:t> object at …&gt;” is Python string representation.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attributes (objects) inside the Network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767B1-35FA-4309-BCA6-10A5D22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91" y="2742381"/>
            <a:ext cx="6650661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99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Remove Inherit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743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extend the class with Module by “Network(Module)”, we get all the functionality of Module.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add additional functionality.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also override the exiting functionality by changing it to behave differently.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String Representation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671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also override the exiting functionality by changing it to behave differently.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string representation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return “Custom String”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8649E-DCB7-4E77-BBDB-FF71ED2A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77" y="2564904"/>
            <a:ext cx="5231595" cy="37346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C328699C-8106-42D1-AA6D-A828D1ACDB47}"/>
              </a:ext>
            </a:extLst>
          </p:cNvPr>
          <p:cNvSpPr txBox="1">
            <a:spLocks/>
          </p:cNvSpPr>
          <p:nvPr/>
        </p:nvSpPr>
        <p:spPr>
          <a:xfrm>
            <a:off x="457200" y="3077921"/>
            <a:ext cx="2962672" cy="6391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__” is short for “representation”.</a:t>
            </a:r>
          </a:p>
        </p:txBody>
      </p:sp>
    </p:spTree>
    <p:extLst>
      <p:ext uri="{BB962C8B-B14F-4D97-AF65-F5344CB8AC3E}">
        <p14:creationId xmlns:p14="http://schemas.microsoft.com/office/powerpoint/2010/main" val="1324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https://docs.python.org/3/reference/datamodel.html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definition of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__,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__, and etc. can be found under Python release Lib/collection/__init__.py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E55FC-2FE0-416E-BEB9-42FD2A923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85" y="2837616"/>
            <a:ext cx="5253615" cy="39158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275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652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(self)” is special for constructor.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30553-714C-4D7D-BB9A-503A869B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92" y="2178274"/>
            <a:ext cx="4623850" cy="4206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0BA8001-9CAE-448E-BAA0-3FCD5BEFF77B}"/>
              </a:ext>
            </a:extLst>
          </p:cNvPr>
          <p:cNvSpPr txBox="1">
            <a:spLocks/>
          </p:cNvSpPr>
          <p:nvPr/>
        </p:nvSpPr>
        <p:spPr>
          <a:xfrm>
            <a:off x="486482" y="2188084"/>
            <a:ext cx="3285290" cy="35451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other methods, such as, “__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__” is for string representation for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Python special method are embed with “__name__”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method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in Module class overrides the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method in Python Lib/collection/__init__.py.</a:t>
            </a:r>
          </a:p>
        </p:txBody>
      </p:sp>
    </p:spTree>
    <p:extLst>
      <p:ext uri="{BB962C8B-B14F-4D97-AF65-F5344CB8AC3E}">
        <p14:creationId xmlns:p14="http://schemas.microsoft.com/office/powerpoint/2010/main" val="359897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652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jupyter</a:t>
            </a:r>
            <a:r>
              <a:rPr lang="en-US" sz="1800" dirty="0">
                <a:solidFill>
                  <a:schemeClr val="tx1"/>
                </a:solidFill>
              </a:rPr>
              <a:t> debugger to walk through the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Lirbary</a:t>
            </a:r>
            <a:r>
              <a:rPr lang="en-US" sz="1800" dirty="0">
                <a:solidFill>
                  <a:schemeClr val="tx1"/>
                </a:solidFill>
              </a:rPr>
              <a:t> source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8EFBB-20CD-4710-BDCD-6E9A78A5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178274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61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368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the string representation that PyTorch give us is pretty match what we expected based on how configured our network layers.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6" y="2388037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1" y="5218839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93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1214EE-DD00-43C4-9510-0C4B2066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4" y="2652045"/>
            <a:ext cx="643890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253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Weight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wight tensor inside the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find the weight tensor live inside our layers and all the learnable parameter of our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Kernel Size and Stride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6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convolutional layer, the kernel size argument is a Python tuple (5, 5). Even we pass in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 = 5 in the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our filter actually have height and width.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1134"/>
            <a:ext cx="6008118" cy="359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08805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871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passed in the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 = 5 to the constructor, the constructor assume the square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1134"/>
            <a:ext cx="6008118" cy="359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08805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483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599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have a stride which is (1, 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stride is not specified in the layer constructor, the layer automatically set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stride tells the convolution layer how far the filter should slide.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16671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281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stride (1, 1), the first argument 1 means move 1 unit when move from left to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argument 1 means move 1 unit down when move from up to down.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0891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A2D289-0E57-400C-89AB-3B557976CD56}"/>
              </a:ext>
            </a:extLst>
          </p:cNvPr>
          <p:cNvSpPr/>
          <p:nvPr/>
        </p:nvSpPr>
        <p:spPr>
          <a:xfrm>
            <a:off x="5131643" y="3422068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19.5 Layer Information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Layer Information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Linear Layer, we have the additional parameter called the bias.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470945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A2D289-0E57-400C-89AB-3B557976CD56}"/>
              </a:ext>
            </a:extLst>
          </p:cNvPr>
          <p:cNvSpPr/>
          <p:nvPr/>
        </p:nvSpPr>
        <p:spPr>
          <a:xfrm>
            <a:off x="5491683" y="2996259"/>
            <a:ext cx="936104" cy="698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Layer Information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access each object information by network.conv1, network.conv2,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1129E-7B8F-4644-8FB7-554B2698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32" y="2136160"/>
            <a:ext cx="6948264" cy="4220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8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19.6 Conv Weight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(network.conv1.weight)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A806F-54D9-4FDA-B24B-FD5C36C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68300"/>
            <a:ext cx="6026563" cy="4427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133600" cy="3736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access the conv1 object nested inside the network object,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access the weight object that live inside the conv1 layer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these objects are chained or linked together.</a:t>
            </a:r>
          </a:p>
        </p:txBody>
      </p:sp>
    </p:spTree>
    <p:extLst>
      <p:ext uri="{BB962C8B-B14F-4D97-AF65-F5344CB8AC3E}">
        <p14:creationId xmlns:p14="http://schemas.microsoft.com/office/powerpoint/2010/main" val="21290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0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Weight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define five layers inside our neural network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these layers inside the forward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take a look of learnable parameter of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hyperparameter in last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saw the hyperparameters are parameters whose values are picked arbitrarily.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hyperparameters are used to construct the network’s architecture.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Through the layers we constructed and assigned the class attributes, these hyperparameters are not the only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see more parameters when we start the training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are concerned now is different type of parameter called a learnable parameter.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6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“Parameter containing” for this special wight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A806F-54D9-4FDA-B24B-FD5C36C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33" y="2108802"/>
            <a:ext cx="5835330" cy="42873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458616" cy="2584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the tensor is actually learn when we train.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train these weight values are updated in such a way that loss function is minimized.</a:t>
            </a:r>
          </a:p>
        </p:txBody>
      </p:sp>
    </p:spTree>
    <p:extLst>
      <p:ext uri="{BB962C8B-B14F-4D97-AF65-F5344CB8AC3E}">
        <p14:creationId xmlns:p14="http://schemas.microsoft.com/office/powerpoint/2010/main" val="405123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Lib/site-packages/torhc/nn/parameter.py has a Parameter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530624" cy="40242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Parameter class extends the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weight tensor inside every layer is an instance of this Parameter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why we saw the “Parameter Containing:” text overriding with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+ with super().__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 message.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1D061-B838-48C1-9276-DFCDE10E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81486"/>
            <a:ext cx="5256584" cy="44825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478A8-42DC-4AC4-95F0-26761246BB28}"/>
              </a:ext>
            </a:extLst>
          </p:cNvPr>
          <p:cNvSpPr/>
          <p:nvPr/>
        </p:nvSpPr>
        <p:spPr>
          <a:xfrm>
            <a:off x="3563888" y="6198899"/>
            <a:ext cx="3816424" cy="3264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60E8A9-DAA9-4D6D-8EFC-4A975020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564904"/>
            <a:ext cx="21812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40A776-1E8C-499B-820C-D6283DF48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26210"/>
            <a:ext cx="5477847" cy="41894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754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8557FA5-C7D3-4AA7-BD0B-5A98945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9" y="4283749"/>
            <a:ext cx="23526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conv1 layer is one color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5238717" y="2696204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191602" y="4470653"/>
            <a:ext cx="245115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314160" y="2869435"/>
            <a:ext cx="2024861" cy="1601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6277069" y="2704786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630791" y="4489229"/>
            <a:ext cx="509161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885372" y="2878017"/>
            <a:ext cx="2492001" cy="1611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3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57817E-952C-4611-8E0C-103A4AF6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9" y="4283749"/>
            <a:ext cx="2352675" cy="1371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conv2 layer is one color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5238717" y="2887147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203848" y="4941168"/>
            <a:ext cx="245115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326406" y="3060378"/>
            <a:ext cx="2012615" cy="1880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6387617" y="2895729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702799" y="4959744"/>
            <a:ext cx="509161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957380" y="3068960"/>
            <a:ext cx="2530541" cy="1890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Convolution 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565A0-1EE1-41DC-9F80-47CFE771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96849"/>
            <a:ext cx="742950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9858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19.7 Linear Weight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33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5351FA-AE2C-4997-B29A-9993E5AA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41" y="4316972"/>
            <a:ext cx="2105025" cy="1314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19.7 Linear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Linear layers.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3903264" y="3207276"/>
            <a:ext cx="531439" cy="5817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542273" y="4487192"/>
            <a:ext cx="461296" cy="1144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772921" y="3789040"/>
            <a:ext cx="396063" cy="69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5148065" y="3207275"/>
            <a:ext cx="648072" cy="63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181279" y="4466254"/>
            <a:ext cx="360993" cy="1165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1"/>
            <a:endCxn id="29" idx="0"/>
          </p:cNvCxnSpPr>
          <p:nvPr/>
        </p:nvCxnSpPr>
        <p:spPr>
          <a:xfrm flipH="1">
            <a:off x="3361776" y="3526614"/>
            <a:ext cx="1786289" cy="939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7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19.8 Matrix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2E6E2-610A-4D08-B8F4-48F5DA46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2293"/>
            <a:ext cx="4543425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48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503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learnable parameters are parameters whose values are learned during the training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learnable parameters, we typically start out with a set of arbitrary values, and these values then get updated in an iterative fashion as the network learns.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fact, when we say that a network is learning, we specially mean that the network is learning the appropriate values for the learnable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Appropriate values are values that minimize the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it comes to out network, we might be thinking: Where are these learnable parameters?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we have so far is a network class with layers that have been assigned as class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learnable parameters are the weights inside our network and they live inside each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PyTorch, we can inspect the weights directly.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grab the instance of our network class and see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F8320-F0A7-43D1-B1EC-7BDE6F2D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5" y="2636912"/>
            <a:ext cx="453390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045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65080-71F2-4596-B4CC-C838ACD2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780928"/>
            <a:ext cx="458152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502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C5057-BFE6-48DE-8603-F95AFF80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621359"/>
            <a:ext cx="44100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184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11EB4-5F04-4BFB-97D8-DDBE4C38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97" y="2638222"/>
            <a:ext cx="439102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5681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 = [3x1]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1D52-C203-4836-8371-6BD68FC2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586096"/>
            <a:ext cx="62007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7943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 = [3x1]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2BF2F-A51E-43A8-B676-DB1F66C0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61" y="2513486"/>
            <a:ext cx="648652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671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perform the matrix operation in PyTorch?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3C7D-30FD-43D0-946A-843FE7EF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64" y="2204992"/>
            <a:ext cx="49720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1233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19.9 Access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0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A0753-2814-485C-A2BE-D2B4D86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68682"/>
            <a:ext cx="6078860" cy="47659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580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43F8C-B07B-4E37-93F2-BEBD38EB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34" y="1795743"/>
            <a:ext cx="5758780" cy="47117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45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Deep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9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1F090-1FAF-4B99-8E22-8B28B175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5" y="1826922"/>
            <a:ext cx="5023593" cy="44391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07B13-86F8-4039-B3CB-D95F3E55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819" y="3429000"/>
            <a:ext cx="3584613" cy="33129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3263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265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network = Network()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code executed, the Network() class call constructor__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 assigns 5 layers of attributes and return the object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75" y="279017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281042B-3AF7-45EA-B471-E996C7A34DC5}"/>
              </a:ext>
            </a:extLst>
          </p:cNvPr>
          <p:cNvSpPr/>
          <p:nvPr/>
        </p:nvSpPr>
        <p:spPr>
          <a:xfrm>
            <a:off x="1259632" y="5949280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five layers are attributes initialized with values of other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objects are nested inside other objects, the objects are created by PyTorch layers classes.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75" y="279017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691680" y="4204157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2590800" y="4005064"/>
            <a:ext cx="5133925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879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objects are initialized, we can access the object by the network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5570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244006" y="5542585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1964086" y="5569051"/>
            <a:ext cx="539079" cy="226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 print function print console a string representation.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623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244006" y="5752526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1964086" y="5778992"/>
            <a:ext cx="1239762" cy="226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1" y="5218839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701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2502</Words>
  <Application>Microsoft Office PowerPoint</Application>
  <PresentationFormat>On-screen Show (4:3)</PresentationFormat>
  <Paragraphs>329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佈景主題</vt:lpstr>
      <vt:lpstr>19 Weight Tensor (Part 2)</vt:lpstr>
      <vt:lpstr>19 Weight Tensor (Part 2)</vt:lpstr>
      <vt:lpstr>19 Weight Tensor (Part 2)</vt:lpstr>
      <vt:lpstr>19 Weight Tensor (Part 2)</vt:lpstr>
      <vt:lpstr>19.1 Deep Neural Network</vt:lpstr>
      <vt:lpstr>19.1 Deep Neural Network</vt:lpstr>
      <vt:lpstr>19.1 Deep Neural Network</vt:lpstr>
      <vt:lpstr>19.1 Deep Neural Network</vt:lpstr>
      <vt:lpstr>19.1 Deep Neural Network</vt:lpstr>
      <vt:lpstr>19.1 Deep Neural Network</vt:lpstr>
      <vt:lpstr>19.2 Remove Inherit Module</vt:lpstr>
      <vt:lpstr>19.2 Remove Inherit Module</vt:lpstr>
      <vt:lpstr>19.2 Remove Inherit Module</vt:lpstr>
      <vt:lpstr>19.3 String Representation</vt:lpstr>
      <vt:lpstr>19.3 String Representation</vt:lpstr>
      <vt:lpstr>19.3 String Representation</vt:lpstr>
      <vt:lpstr>19.3 String Representation</vt:lpstr>
      <vt:lpstr>19.3 String Representation</vt:lpstr>
      <vt:lpstr>19.3 String Representation</vt:lpstr>
      <vt:lpstr>19.4 Kernel Size and Stride</vt:lpstr>
      <vt:lpstr>19.4 Kernel Size and Stride</vt:lpstr>
      <vt:lpstr>19.4 Kernel Size and Stride</vt:lpstr>
      <vt:lpstr>19.4 Kernel Size and Stride</vt:lpstr>
      <vt:lpstr>19.4 Kernel Size and Stride</vt:lpstr>
      <vt:lpstr>19.5 Layer Information</vt:lpstr>
      <vt:lpstr>19.5 Layer Information</vt:lpstr>
      <vt:lpstr>19.5 Layer Information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19.7 Linear Weight</vt:lpstr>
      <vt:lpstr>19.7 Linear Weight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Operation)</vt:lpstr>
      <vt:lpstr>19.8 Matrix Operation</vt:lpstr>
      <vt:lpstr>19.9 Access Parameter</vt:lpstr>
      <vt:lpstr>19.9 Access Parameter)</vt:lpstr>
      <vt:lpstr>19.9 Access Parameter</vt:lpstr>
      <vt:lpstr>19.9 Access Parameter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2263</cp:revision>
  <dcterms:created xsi:type="dcterms:W3CDTF">2018-09-28T16:40:41Z</dcterms:created>
  <dcterms:modified xsi:type="dcterms:W3CDTF">2020-05-30T06:00:02Z</dcterms:modified>
</cp:coreProperties>
</file>