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52" r:id="rId3"/>
    <p:sldId id="468" r:id="rId4"/>
    <p:sldId id="477" r:id="rId5"/>
    <p:sldId id="479" r:id="rId6"/>
    <p:sldId id="480" r:id="rId7"/>
    <p:sldId id="481" r:id="rId8"/>
    <p:sldId id="482" r:id="rId9"/>
    <p:sldId id="48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u7TCu7HeYc&amp;list=PLZbbT5o_s2xrfNyHZsM6ufI0iZENK9xgG&amp;index=3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scaling" TargetMode="External"/><Relationship Id="rId2" Type="http://schemas.openxmlformats.org/officeDocument/2006/relationships/hyperlink" Target="https://en.wikipedia.org/wiki/Normalization_(statistics)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u7TCu7HeYc&amp;list=PLZbbT5o_s2xrfNyHZsM6ufI0iZENK9xgG&amp;index=3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u7TCu7HeYc&amp;list=PLZbbT5o_s2xrfNyHZsM6ufI0iZENK9xgG&amp;index=3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u7TCu7HeYc&amp;list=PLZbbT5o_s2xrfNyHZsM6ufI0iZENK9xgG&amp;index=3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u7TCu7HeYc&amp;list=PLZbbT5o_s2xrfNyHZsM6ufI0iZENK9xgG&amp;index=3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u7TCu7HeYc&amp;list=PLZbbT5o_s2xrfNyHZsM6ufI0iZENK9xgG&amp;index=3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35 Dataset Normalization (Part 3)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35 Dataset Normalization (Part 3)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Dataset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dataset normalization.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https://www.youtube.com/watch?v=lu7TCu7HeYc&amp;list=PLZbbT5o_s2xrfNyHZsM6ufI0iZENK9xgG&amp;index=35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8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35.1 Use GPU for Deep Learning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2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35.1 Data Normalization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31116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Data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idea of data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normalization</a:t>
            </a:r>
            <a:r>
              <a:rPr lang="en-US" sz="1800" dirty="0">
                <a:solidFill>
                  <a:schemeClr val="tx1"/>
                </a:solidFill>
              </a:rPr>
              <a:t> is an general concept that refers to the act of transforming the original values of a dataset to new values. The new values are typically encoded relative to the dataset itself and are scaled in some way.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Scaling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this reason, another name for data normalization that is sometimes used is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 scaling</a:t>
            </a:r>
            <a:r>
              <a:rPr lang="en-US" sz="1800" dirty="0">
                <a:solidFill>
                  <a:schemeClr val="tx1"/>
                </a:solidFill>
              </a:rPr>
              <a:t>. This term refers to the fact that when normalizing data, we often transform different features of a given dataset to a similar scale.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we are not just thinking of a dataset of values but rather, a dataset of elements that have multiple features, each with their on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https://www.youtube.com/watch?v=lu7TCu7HeYc&amp;list=PLZbbT5o_s2xrfNyHZsM6ufI0iZENK9xgG&amp;index=35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64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35.2 Quiz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1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35.2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162472" cy="365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Quiz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https://www.youtube.com/watch?v=lu7TCu7HeYc&amp;list=PLZbbT5o_s2xrfNyHZsM6ufI0iZENK9xgG&amp;index=35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E2D923-ABB9-4541-A6AD-FB0FD775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325447"/>
            <a:ext cx="6762750" cy="3733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12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35.2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162472" cy="365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Quiz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https://www.youtube.com/watch?v=lu7TCu7HeYc&amp;list=PLZbbT5o_s2xrfNyHZsM6ufI0iZENK9xgG&amp;index=35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FB823-399E-4CFF-B005-6AC291BF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96752"/>
            <a:ext cx="6858000" cy="3019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942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35.2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162472" cy="365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Quiz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https://www.youtube.com/watch?v=lu7TCu7HeYc&amp;list=PLZbbT5o_s2xrfNyHZsM6ufI0iZENK9xgG&amp;index=35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F4F6E-B066-4482-AABF-D8668D7D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313899"/>
            <a:ext cx="6705600" cy="3581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420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35.2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162472" cy="365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Quiz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https://www.youtube.com/watch?v=lu7TCu7HeYc&amp;list=PLZbbT5o_s2xrfNyHZsM6ufI0iZENK9xgG&amp;index=35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1D211-87E4-4451-8702-CFFB4F357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93293"/>
            <a:ext cx="6715125" cy="4133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395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</TotalTime>
  <Words>331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Wingdings</vt:lpstr>
      <vt:lpstr>Office 佈景主題</vt:lpstr>
      <vt:lpstr>35 Dataset Normalization (Part 3)</vt:lpstr>
      <vt:lpstr>35 Dataset Normalization (Part 3)</vt:lpstr>
      <vt:lpstr>35.1 Use GPU for Deep Learning</vt:lpstr>
      <vt:lpstr>35.1 Data Normalization</vt:lpstr>
      <vt:lpstr>35.2 Quiz</vt:lpstr>
      <vt:lpstr>35.2 Quiz</vt:lpstr>
      <vt:lpstr>35.2 Quiz</vt:lpstr>
      <vt:lpstr>35.2 Quiz</vt:lpstr>
      <vt:lpstr>35.2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3284</cp:revision>
  <dcterms:created xsi:type="dcterms:W3CDTF">2018-09-28T16:40:41Z</dcterms:created>
  <dcterms:modified xsi:type="dcterms:W3CDTF">2020-06-04T07:22:28Z</dcterms:modified>
</cp:coreProperties>
</file>