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52" r:id="rId3"/>
    <p:sldId id="395" r:id="rId4"/>
    <p:sldId id="396" r:id="rId5"/>
    <p:sldId id="397" r:id="rId6"/>
    <p:sldId id="412" r:id="rId7"/>
    <p:sldId id="398" r:id="rId8"/>
    <p:sldId id="399" r:id="rId9"/>
    <p:sldId id="400" r:id="rId10"/>
    <p:sldId id="415" r:id="rId11"/>
    <p:sldId id="402" r:id="rId12"/>
    <p:sldId id="401" r:id="rId13"/>
    <p:sldId id="403" r:id="rId14"/>
    <p:sldId id="404" r:id="rId15"/>
    <p:sldId id="414" r:id="rId16"/>
    <p:sldId id="405" r:id="rId17"/>
    <p:sldId id="406" r:id="rId18"/>
    <p:sldId id="407" r:id="rId19"/>
    <p:sldId id="408" r:id="rId20"/>
    <p:sldId id="413" r:id="rId21"/>
    <p:sldId id="409" r:id="rId22"/>
    <p:sldId id="410" r:id="rId23"/>
    <p:sldId id="411" r:id="rId24"/>
    <p:sldId id="416" r:id="rId25"/>
    <p:sldId id="417" r:id="rId26"/>
    <p:sldId id="419" r:id="rId27"/>
    <p:sldId id="418" r:id="rId28"/>
    <p:sldId id="420" r:id="rId29"/>
    <p:sldId id="422" r:id="rId30"/>
    <p:sldId id="421" r:id="rId31"/>
    <p:sldId id="423" r:id="rId32"/>
    <p:sldId id="424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c86nXKwkw&amp;list=PLZbbT5o_s2xrfNyHZsM6ufI0iZENK9xgG&amp;index=2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c86nXKwkw&amp;list=PLZbbT5o_s2xrfNyHZsM6ufI0iZENK9xgG&amp;index=2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c86nXKwkw&amp;list=PLZbbT5o_s2xrfNyHZsM6ufI0iZENK9xgG&amp;index=2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c86nXKwkw&amp;list=PLZbbT5o_s2xrfNyHZsM6ufI0iZENK9xgG&amp;index=20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c86nXKwkw&amp;list=PLZbbT5o_s2xrfNyHZsM6ufI0iZENK9xgG&amp;index=2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Linear Layer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20.2 Linear Layer w/o Parameter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Linear Layer w/o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8987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 w/o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need a </a:t>
            </a:r>
            <a:r>
              <a:rPr lang="en-US" sz="1800" dirty="0" err="1">
                <a:solidFill>
                  <a:schemeClr val="tx1"/>
                </a:solidFill>
              </a:rPr>
              <a:t>weight_matrix</a:t>
            </a:r>
            <a:r>
              <a:rPr lang="en-US" sz="1800" dirty="0">
                <a:solidFill>
                  <a:schemeClr val="tx1"/>
                </a:solidFill>
              </a:rPr>
              <a:t> is used to perform this operation. Where is the weight matrix?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Weight matrix live inside the PyTorch linear layer class and created by PyTorch. The PyTorch linear layer class uses the number 4 and 3 that are passed into the constructor to create a 3 by 4 weight matrix.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1F88A4-3125-4EF4-B9AF-53C7A037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336377"/>
            <a:ext cx="4972050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38866-77AB-4A65-9A88-E7E94FA0F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788939"/>
            <a:ext cx="2743200" cy="457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736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Linear Layer w/o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2"/>
            <a:ext cx="4053137" cy="1599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 w/o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Verify at the PyTorch source code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the 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, and weight.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BA576-766F-4FAD-80E4-1ABB5A8E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64" y="1560109"/>
            <a:ext cx="4176464" cy="498481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DD1642-6877-4317-BDEE-ADF5B1648911}"/>
              </a:ext>
            </a:extLst>
          </p:cNvPr>
          <p:cNvSpPr/>
          <p:nvPr/>
        </p:nvSpPr>
        <p:spPr>
          <a:xfrm>
            <a:off x="5004048" y="5445223"/>
            <a:ext cx="3168352" cy="10996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52B10-C7D2-4F00-B460-695399A7A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32" y="3450273"/>
            <a:ext cx="3674888" cy="27812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7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Linear Layer w/o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2"/>
            <a:ext cx="8075240" cy="23538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 w/o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PyTorch instances are callable Python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passed in the input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fc 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out put is one dimensional tensor with three elements, however, different values are produced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</a:t>
            </a:r>
            <a:r>
              <a:rPr lang="en-US" sz="1800" dirty="0" err="1">
                <a:solidFill>
                  <a:schemeClr val="tx1"/>
                </a:solidFill>
              </a:rPr>
              <a:t>PyTroch</a:t>
            </a:r>
            <a:r>
              <a:rPr lang="en-US" sz="1800" dirty="0">
                <a:solidFill>
                  <a:schemeClr val="tx1"/>
                </a:solidFill>
              </a:rPr>
              <a:t> create a weight matrix and initializes it with random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FA2D2-FFD0-4632-9F60-73BD9FFFF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138996"/>
            <a:ext cx="40100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74C20-01C6-45B1-83D5-CDE750D27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87" y="5278003"/>
            <a:ext cx="4619625" cy="857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967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20.2 Linear Layer w/o Parameter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3"/>
            <a:ext cx="8075240" cy="9608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 w/o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the linear function from the two examples are indeed different.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(4:40/13:20)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F92F2-328B-479F-982D-D029FCA9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0993"/>
            <a:ext cx="4751432" cy="38867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ED65C-DE69-4DD4-B36E-C5C9BBD4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3764216"/>
            <a:ext cx="4629150" cy="866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60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20.3 Linear Layer with Bias 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3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Linear Layer with Bias 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3"/>
            <a:ext cx="8075240" cy="979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two different examples for different functionalities.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weight is updating during the training process.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7051B-2C63-4E9F-892B-CC5E8D0A4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07544"/>
            <a:ext cx="6102666" cy="37153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407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Linear Layer with Bias 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1473"/>
            <a:ext cx="8075240" cy="13114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PyTorch module weights need to be Parameter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Parameters need to be instances of the parameter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fc.weight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nn.Parameter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weight_matrix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44ED8-AFFD-4529-9221-0CB16246A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23" y="2895946"/>
            <a:ext cx="5712296" cy="36429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453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136794-8B1D-4C8A-88CE-186515DE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80068"/>
            <a:ext cx="3538023" cy="418505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Linear Layer with Bias 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Parameter(</a:t>
            </a:r>
            <a:r>
              <a:rPr lang="en-US" sz="1800" dirty="0" err="1">
                <a:solidFill>
                  <a:schemeClr val="tx1"/>
                </a:solidFill>
              </a:rPr>
              <a:t>weight_matrix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46327B-0224-4EA8-A4AA-4DF35D58AACB}"/>
              </a:ext>
            </a:extLst>
          </p:cNvPr>
          <p:cNvSpPr/>
          <p:nvPr/>
        </p:nvSpPr>
        <p:spPr>
          <a:xfrm>
            <a:off x="2123728" y="5342724"/>
            <a:ext cx="2986409" cy="493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20.3 Linear Layer with Bias 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14197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PyTorch Linear Layer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Parameter(</a:t>
            </a:r>
            <a:r>
              <a:rPr lang="en-US" sz="1800" dirty="0" err="1">
                <a:solidFill>
                  <a:schemeClr val="tx1"/>
                </a:solidFill>
              </a:rPr>
              <a:t>weight_matrix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time, the weight result is very close to output of </a:t>
            </a:r>
            <a:r>
              <a:rPr lang="en-US" sz="1800" dirty="0" err="1">
                <a:solidFill>
                  <a:schemeClr val="tx1"/>
                </a:solidFill>
              </a:rPr>
              <a:t>matmulr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because the Linear Layer is adding a biased tensor to the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7E488A-BBA8-4B0E-8E5B-8B9EED7C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77736"/>
            <a:ext cx="4106737" cy="32630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E09808-B5AA-419D-9A88-2D754BFA05D9}"/>
              </a:ext>
            </a:extLst>
          </p:cNvPr>
          <p:cNvSpPr/>
          <p:nvPr/>
        </p:nvSpPr>
        <p:spPr>
          <a:xfrm>
            <a:off x="1979712" y="5674120"/>
            <a:ext cx="2986409" cy="4930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60AFCF-2CBF-46F6-B748-CD7F4AA2D488}"/>
              </a:ext>
            </a:extLst>
          </p:cNvPr>
          <p:cNvSpPr/>
          <p:nvPr/>
        </p:nvSpPr>
        <p:spPr>
          <a:xfrm>
            <a:off x="1979711" y="3798901"/>
            <a:ext cx="2986409" cy="4180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Linear Layer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023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 Layer transform the 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to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are received by a linear layer.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922B9-6818-4D40-BCD9-740BB671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731" y="2675051"/>
            <a:ext cx="4467225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358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20.4 Linear Layer with Bias Off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Linear Layer with Bias Off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7171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 with Bias Off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turn the bias off to the constructor.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37FD4-DBA5-4DF5-A00F-0BC2B3D9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51" y="2129958"/>
            <a:ext cx="6981825" cy="4352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E6E4EB-AC25-45D2-ADF3-2A1EE34053F2}"/>
              </a:ext>
            </a:extLst>
          </p:cNvPr>
          <p:cNvSpPr/>
          <p:nvPr/>
        </p:nvSpPr>
        <p:spPr>
          <a:xfrm>
            <a:off x="5292080" y="4653136"/>
            <a:ext cx="10081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763F42-1AE1-4E30-8F94-C71C0CE7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29957"/>
            <a:ext cx="3942759" cy="44202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Linear Layer with Bias Off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 with Bias Off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turn off the bias.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6E4EB-AC25-45D2-ADF3-2A1EE34053F2}"/>
              </a:ext>
            </a:extLst>
          </p:cNvPr>
          <p:cNvSpPr/>
          <p:nvPr/>
        </p:nvSpPr>
        <p:spPr>
          <a:xfrm>
            <a:off x="5130383" y="4844876"/>
            <a:ext cx="100811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6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493A80-B174-4A57-A540-BC978E41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755900"/>
            <a:ext cx="3990975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20.4 Linear Layer with Bias Off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11220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 with Bias Off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turn off the bias, we have the exactly match.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how Linear Layers  works.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6E4EB-AC25-45D2-ADF3-2A1EE34053F2}"/>
              </a:ext>
            </a:extLst>
          </p:cNvPr>
          <p:cNvSpPr/>
          <p:nvPr/>
        </p:nvSpPr>
        <p:spPr>
          <a:xfrm>
            <a:off x="2411760" y="6021288"/>
            <a:ext cx="1944216" cy="324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6522DA-93A5-44AC-B21E-E5FBD5888D4D}"/>
              </a:ext>
            </a:extLst>
          </p:cNvPr>
          <p:cNvSpPr/>
          <p:nvPr/>
        </p:nvSpPr>
        <p:spPr>
          <a:xfrm>
            <a:off x="2411760" y="3789040"/>
            <a:ext cx="2736304" cy="425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20.5 Linear Transform Math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1"/>
            <a:ext cx="8363272" cy="425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Mathematical Notation of the Linear Transformation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6522DA-93A5-44AC-B21E-E5FBD5888D4D}"/>
              </a:ext>
            </a:extLst>
          </p:cNvPr>
          <p:cNvSpPr/>
          <p:nvPr/>
        </p:nvSpPr>
        <p:spPr>
          <a:xfrm>
            <a:off x="3707904" y="1838356"/>
            <a:ext cx="1296144" cy="425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= Ax + b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176FC55-1883-4FDE-98C9-286C61B3E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6973"/>
              </p:ext>
            </p:extLst>
          </p:nvPr>
        </p:nvGraphicFramePr>
        <p:xfrm>
          <a:off x="1307976" y="246769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96630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99476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2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Weight matrix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0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Bias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58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4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5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the y = Ax + b into </a:t>
            </a:r>
            <a:r>
              <a:rPr lang="en-US" sz="1800" b="1" dirty="0">
                <a:solidFill>
                  <a:schemeClr val="tx1"/>
                </a:solidFill>
              </a:rPr>
              <a:t>Layer (input).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PyTorh</a:t>
            </a:r>
            <a:r>
              <a:rPr lang="en-US" sz="1800" dirty="0">
                <a:solidFill>
                  <a:schemeClr val="tx1"/>
                </a:solidFill>
              </a:rPr>
              <a:t>, it implements another special Python method </a:t>
            </a:r>
            <a:r>
              <a:rPr lang="en-US" sz="1800" b="1" dirty="0">
                <a:solidFill>
                  <a:schemeClr val="tx1"/>
                </a:solidFill>
              </a:rPr>
              <a:t>__CALL__ (input).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a class implements this special call method, the special call method will be invoked any time the object instance is called.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an important PyTorch concept because of the way the special call method interacts with the </a:t>
            </a:r>
            <a:r>
              <a:rPr lang="en-US" sz="1800" b="1" dirty="0">
                <a:solidFill>
                  <a:schemeClr val="tx1"/>
                </a:solidFill>
              </a:rPr>
              <a:t>forward (input) </a:t>
            </a:r>
            <a:r>
              <a:rPr lang="en-US" sz="1800" dirty="0">
                <a:solidFill>
                  <a:schemeClr val="tx1"/>
                </a:solidFill>
              </a:rPr>
              <a:t>method for our layers networks instead of calling a forward method directly, we call the object instance instead.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object instance is called, the special </a:t>
            </a:r>
            <a:r>
              <a:rPr lang="en-US" sz="1800" b="1" dirty="0">
                <a:solidFill>
                  <a:schemeClr val="tx1"/>
                </a:solidFill>
              </a:rPr>
              <a:t>__call__(input) </a:t>
            </a:r>
            <a:r>
              <a:rPr lang="en-US" sz="1800" dirty="0">
                <a:solidFill>
                  <a:schemeClr val="tx1"/>
                </a:solidFill>
              </a:rPr>
              <a:t>method is invoked under the PyTorch and call method in turns invokes the </a:t>
            </a:r>
            <a:r>
              <a:rPr lang="en-US" sz="1800" b="1" dirty="0">
                <a:solidFill>
                  <a:schemeClr val="tx1"/>
                </a:solidFill>
              </a:rPr>
              <a:t>forward (input</a:t>
            </a:r>
            <a:r>
              <a:rPr lang="en-US" sz="1800" dirty="0">
                <a:solidFill>
                  <a:schemeClr val="tx1"/>
                </a:solidFill>
              </a:rPr>
              <a:t>) for us and this applies to all PyTorch neural network modules, namely, networks and layers.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Let’s debugging the PyTorch Linear Layer.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38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Back to the Linear Layer program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input the tensor to Linear Layer, it first invokes __call__() in the module.py.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B9274-6DBF-41FA-8E9A-69C3079B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4" y="2453767"/>
            <a:ext cx="8363272" cy="32725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248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moduel.py, the __call__() invokes the forward()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result = </a:t>
            </a:r>
            <a:r>
              <a:rPr lang="en-US" sz="1800" dirty="0" err="1">
                <a:solidFill>
                  <a:schemeClr val="tx1"/>
                </a:solidFill>
              </a:rPr>
              <a:t>self.forward</a:t>
            </a:r>
            <a:r>
              <a:rPr lang="en-US" sz="1800" dirty="0">
                <a:solidFill>
                  <a:schemeClr val="tx1"/>
                </a:solidFill>
              </a:rPr>
              <a:t> 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3B6B8-B4B9-4F34-8497-AE0984AF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02" y="2300114"/>
            <a:ext cx="5122718" cy="423879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F869CB-1487-450F-A836-6A9F3DD24385}"/>
              </a:ext>
            </a:extLst>
          </p:cNvPr>
          <p:cNvSpPr/>
          <p:nvPr/>
        </p:nvSpPr>
        <p:spPr>
          <a:xfrm>
            <a:off x="3707904" y="4077072"/>
            <a:ext cx="23042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6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EE0E3B-0371-407D-B8EC-F1F1534A1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32" y="2019489"/>
            <a:ext cx="5424264" cy="423420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385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linear.py, call forward (), and then </a:t>
            </a:r>
            <a:r>
              <a:rPr lang="en-US" sz="1800" dirty="0" err="1">
                <a:solidFill>
                  <a:schemeClr val="tx1"/>
                </a:solidFill>
              </a:rPr>
              <a:t>F.linear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869CB-1487-450F-A836-6A9F3DD24385}"/>
              </a:ext>
            </a:extLst>
          </p:cNvPr>
          <p:cNvSpPr/>
          <p:nvPr/>
        </p:nvSpPr>
        <p:spPr>
          <a:xfrm>
            <a:off x="2590800" y="4797151"/>
            <a:ext cx="3565376" cy="407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Linear Layer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Input features are passed in the form of a flattened one-dimensional tensor.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E4EE6-254E-4688-95FB-63D0C6D0D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80389"/>
            <a:ext cx="4752528" cy="33427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8161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functional.py, the linear() is called.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0366D-4039-418E-BF67-05A6CA33A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47" y="1836099"/>
            <a:ext cx="5485234" cy="425719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0818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63272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forward() method implementation.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uses the linear function that lives in the functional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Capital F is. </a:t>
            </a:r>
            <a:r>
              <a:rPr lang="en-US" sz="1800" dirty="0" err="1">
                <a:solidFill>
                  <a:schemeClr val="tx1"/>
                </a:solidFill>
              </a:rPr>
              <a:t>Torch.funcitnal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 that we passed in the input tensor, weight tensor, and bias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are three elements needed in order to produce the output.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17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20.5 Linear Transform Math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363272" cy="6090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functional.py, we have output is calculate from input, weight, and bias using the </a:t>
            </a:r>
            <a:r>
              <a:rPr lang="en-US" sz="1800" dirty="0" err="1">
                <a:solidFill>
                  <a:schemeClr val="tx1"/>
                </a:solidFill>
              </a:rPr>
              <a:t>matmul</a:t>
            </a:r>
            <a:r>
              <a:rPr lang="en-US" sz="1800" dirty="0">
                <a:solidFill>
                  <a:schemeClr val="tx1"/>
                </a:solidFill>
              </a:rPr>
              <a:t>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9E5CC-4AF0-4A0E-A085-7B54A41B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021845"/>
            <a:ext cx="6379812" cy="447761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27204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Linear Layer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Multiple by the weight matrix.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90147-6287-4FFB-A6AE-D07E7C76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2541"/>
            <a:ext cx="3754760" cy="19310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647EC-0D8C-455F-984F-7C8BAEA4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27" y="2272541"/>
            <a:ext cx="3754760" cy="19352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06FA75-51FA-4D23-A0EF-D17FA80BB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410158"/>
            <a:ext cx="3845371" cy="19732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367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Linear Layer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Layer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matrix multiplication produces output features.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149C98-352A-412A-BD9A-6B7BF33F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16547"/>
            <a:ext cx="6191250" cy="3048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282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20.1 Output from Matrix Transform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5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Output from Matrix Transform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73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from Matrix transform from Input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Implement the Linear Filter multiplication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55F76-3DC7-475B-ADF7-C771BB25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78" y="2243137"/>
            <a:ext cx="4857750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2DD721-E009-4F91-AAA1-548BC520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186" y="4728862"/>
            <a:ext cx="2657475" cy="5238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45D26793-C678-4667-949F-F5865D0CF23C}"/>
              </a:ext>
            </a:extLst>
          </p:cNvPr>
          <p:cNvSpPr txBox="1">
            <a:spLocks/>
          </p:cNvSpPr>
          <p:nvPr/>
        </p:nvSpPr>
        <p:spPr>
          <a:xfrm>
            <a:off x="457200" y="2719933"/>
            <a:ext cx="3337143" cy="68629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one-dimensional tensor called 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1E525-2231-4B08-AC64-10FAB7904230}"/>
              </a:ext>
            </a:extLst>
          </p:cNvPr>
          <p:cNvSpPr/>
          <p:nvPr/>
        </p:nvSpPr>
        <p:spPr>
          <a:xfrm>
            <a:off x="4499992" y="3037363"/>
            <a:ext cx="4335136" cy="3196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A47529-983C-410E-B85B-AA89C18D0F9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794343" y="3063078"/>
            <a:ext cx="705649" cy="134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標題 2">
            <a:extLst>
              <a:ext uri="{FF2B5EF4-FFF2-40B4-BE49-F238E27FC236}">
                <a16:creationId xmlns:a16="http://schemas.microsoft.com/office/drawing/2014/main" id="{C056C7B7-9E7C-4527-8DD9-F30FD6045696}"/>
              </a:ext>
            </a:extLst>
          </p:cNvPr>
          <p:cNvSpPr txBox="1">
            <a:spLocks/>
          </p:cNvSpPr>
          <p:nvPr/>
        </p:nvSpPr>
        <p:spPr>
          <a:xfrm>
            <a:off x="433376" y="3573016"/>
            <a:ext cx="3337143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weight matrix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96488-F3AF-45E9-B09E-C671F465AF6F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770519" y="3753036"/>
            <a:ext cx="729473" cy="428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91B0F2-0FCA-49FF-8D57-88FA2AED5681}"/>
              </a:ext>
            </a:extLst>
          </p:cNvPr>
          <p:cNvSpPr/>
          <p:nvPr/>
        </p:nvSpPr>
        <p:spPr>
          <a:xfrm>
            <a:off x="4499992" y="3341194"/>
            <a:ext cx="2376264" cy="909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副標題 2">
            <a:extLst>
              <a:ext uri="{FF2B5EF4-FFF2-40B4-BE49-F238E27FC236}">
                <a16:creationId xmlns:a16="http://schemas.microsoft.com/office/drawing/2014/main" id="{0B8ECFD5-BFC4-498A-B37B-4B0DC7516A52}"/>
              </a:ext>
            </a:extLst>
          </p:cNvPr>
          <p:cNvSpPr txBox="1">
            <a:spLocks/>
          </p:cNvSpPr>
          <p:nvPr/>
        </p:nvSpPr>
        <p:spPr>
          <a:xfrm>
            <a:off x="433375" y="4140264"/>
            <a:ext cx="3337143" cy="11609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dirty="0" err="1">
                <a:solidFill>
                  <a:schemeClr val="tx1"/>
                </a:solidFill>
              </a:rPr>
              <a:t>matmul</a:t>
            </a:r>
            <a:r>
              <a:rPr lang="en-US" sz="1800" dirty="0">
                <a:solidFill>
                  <a:schemeClr val="tx1"/>
                </a:solidFill>
              </a:rPr>
              <a:t> function to perform multiplication that produces a one-dimensional tensor.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FE3EE3-44C2-42AD-983C-6D6783CEB89C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3770518" y="4516202"/>
            <a:ext cx="728108" cy="204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AC4546-CB35-43AD-B981-85314006895D}"/>
              </a:ext>
            </a:extLst>
          </p:cNvPr>
          <p:cNvSpPr/>
          <p:nvPr/>
        </p:nvSpPr>
        <p:spPr>
          <a:xfrm>
            <a:off x="4498626" y="4394626"/>
            <a:ext cx="3025702" cy="243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副標題 2">
            <a:extLst>
              <a:ext uri="{FF2B5EF4-FFF2-40B4-BE49-F238E27FC236}">
                <a16:creationId xmlns:a16="http://schemas.microsoft.com/office/drawing/2014/main" id="{1F3905DC-D62D-415E-B110-331E4B80AA0F}"/>
              </a:ext>
            </a:extLst>
          </p:cNvPr>
          <p:cNvSpPr txBox="1">
            <a:spLocks/>
          </p:cNvSpPr>
          <p:nvPr/>
        </p:nvSpPr>
        <p:spPr>
          <a:xfrm>
            <a:off x="457200" y="5513153"/>
            <a:ext cx="8352928" cy="3712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a 3x4 matrix Euclidean space input maps into 3x1 Euclidean space output. </a:t>
            </a:r>
          </a:p>
        </p:txBody>
      </p:sp>
    </p:spTree>
    <p:extLst>
      <p:ext uri="{BB962C8B-B14F-4D97-AF65-F5344CB8AC3E}">
        <p14:creationId xmlns:p14="http://schemas.microsoft.com/office/powerpoint/2010/main" val="208733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Output from Matrix Transform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0954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from Matrix transform from Input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how linear layers work.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Linear Layers maps an 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 space to an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 using a weight matrix.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CAAB965-EA16-41D5-A966-4A9A2976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7307"/>
            <a:ext cx="5969222" cy="36025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6353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20.1 Output from Matrix Transform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8"/>
            <a:ext cx="8352928" cy="1311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from Matrix transform from Input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define a linear layer that accept 4 input features and transform into 3 output features. We map from 4 dimensional space into 3 dimensional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fc = </a:t>
            </a:r>
            <a:r>
              <a:rPr lang="en-US" sz="1800" dirty="0" err="1">
                <a:solidFill>
                  <a:schemeClr val="tx1"/>
                </a:solidFill>
              </a:rPr>
              <a:t>nn.Linear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 err="1">
                <a:solidFill>
                  <a:schemeClr val="tx1"/>
                </a:solidFill>
              </a:rPr>
              <a:t>in_features</a:t>
            </a:r>
            <a:r>
              <a:rPr lang="en-US" sz="1800" dirty="0">
                <a:solidFill>
                  <a:schemeClr val="tx1"/>
                </a:solidFill>
              </a:rPr>
              <a:t>=4, </a:t>
            </a:r>
            <a:r>
              <a:rPr lang="en-US" sz="1800" dirty="0" err="1">
                <a:solidFill>
                  <a:schemeClr val="tx1"/>
                </a:solidFill>
              </a:rPr>
              <a:t>out_features</a:t>
            </a:r>
            <a:r>
              <a:rPr lang="en-US" sz="1800" dirty="0">
                <a:solidFill>
                  <a:schemeClr val="tx1"/>
                </a:solidFill>
              </a:rPr>
              <a:t>=3)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https://www.youtube.com/watch?v=rcc86nXKwkw&amp;list=PLZbbT5o_s2xrfNyHZsM6ufI0iZENK9xgG&amp;index=20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45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1713</Words>
  <Application>Microsoft Office PowerPoint</Application>
  <PresentationFormat>On-screen Show (4:3)</PresentationFormat>
  <Paragraphs>212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佈景主題</vt:lpstr>
      <vt:lpstr>20 Linear Layer (Part 2)</vt:lpstr>
      <vt:lpstr>20 Linear Layer (Part 2)</vt:lpstr>
      <vt:lpstr>20 Linear Layer (Part 2)</vt:lpstr>
      <vt:lpstr>20 Linear Layer (Part 2)</vt:lpstr>
      <vt:lpstr>20 Linear Layer (Part 2)</vt:lpstr>
      <vt:lpstr>20.1 Output from Matrix Transform</vt:lpstr>
      <vt:lpstr>20.1 Output from Matrix Transform</vt:lpstr>
      <vt:lpstr>20.1 Output from Matrix Transform</vt:lpstr>
      <vt:lpstr>20.1 Output from Matrix Transform</vt:lpstr>
      <vt:lpstr>20.2 Linear Layer w/o Parameter</vt:lpstr>
      <vt:lpstr>20.2 Linear Layer w/o Parameter</vt:lpstr>
      <vt:lpstr>20.2 Linear Layer w/o Parameter</vt:lpstr>
      <vt:lpstr>20.2 Linear Layer w/o Parameter</vt:lpstr>
      <vt:lpstr>20.2 Linear Layer w/o Parameter</vt:lpstr>
      <vt:lpstr>20.3 Linear Layer with Bias On</vt:lpstr>
      <vt:lpstr>20.3 Linear Layer with Bias On</vt:lpstr>
      <vt:lpstr>20.3 Linear Layer with Bias On</vt:lpstr>
      <vt:lpstr>20.3 Linear Layer with Bias On</vt:lpstr>
      <vt:lpstr>20.3 Linear Layer with Bias On</vt:lpstr>
      <vt:lpstr>20.4 Linear Layer with Bias Off</vt:lpstr>
      <vt:lpstr>20.4 Linear Layer with Bias Off</vt:lpstr>
      <vt:lpstr>20.4 Linear Layer with Bias Off</vt:lpstr>
      <vt:lpstr>20.4 Linear Layer with Bias Off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20.5 Linear Transform Math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2368</cp:revision>
  <dcterms:created xsi:type="dcterms:W3CDTF">2018-09-28T16:40:41Z</dcterms:created>
  <dcterms:modified xsi:type="dcterms:W3CDTF">2020-05-30T23:58:42Z</dcterms:modified>
</cp:coreProperties>
</file>