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medium.com/@bryant.kou/how-to-install-pytorch-on-windows-step-by-step-cc4d004adb2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discuss.pytorch.org/t/how-do-i-know-the-current-version-of-pytorch/675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Install PyTorch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install the PyTorch, it is best to use Anaconda Python Package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Anaconda, it is easy to get the Jupyter notebook, and other commonly use for scientific computing and data science including PyTorch.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https://pytorch.org/get-started/locally/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483BD-E0E3-4A84-A2D3-35DD6CB7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237596"/>
            <a:ext cx="3430339" cy="24025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67544" y="2149366"/>
            <a:ext cx="8352928" cy="1927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PyTorch: 1.5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OS: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Package Manager: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Python: 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CUDA: 10.2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install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torchvision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cudatoolkit</a:t>
            </a:r>
            <a:r>
              <a:rPr lang="en-US" altLang="zh-TW" sz="1800" dirty="0">
                <a:solidFill>
                  <a:schemeClr val="tx1"/>
                </a:solidFill>
              </a:rPr>
              <a:t>=10.2 -c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80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https://medium.com/@bryant.kou/how-to-install-pytorch-on-windows-step-by-step-cc4d004adb2a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31676" y="2465147"/>
            <a:ext cx="8352928" cy="6758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Search “Anaconda” Open Anaconda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install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torchvision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cudatoolkit</a:t>
            </a:r>
            <a:r>
              <a:rPr lang="en-US" altLang="zh-TW" sz="1800" dirty="0">
                <a:solidFill>
                  <a:schemeClr val="tx1"/>
                </a:solidFill>
              </a:rPr>
              <a:t>=10.2 -c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5C2CB-696A-4427-A463-F28A1D5A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3351437"/>
            <a:ext cx="673417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80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check </a:t>
            </a:r>
            <a:r>
              <a:rPr lang="en-US" sz="1800" b="1" dirty="0" err="1">
                <a:solidFill>
                  <a:schemeClr val="tx1"/>
                </a:solidFill>
              </a:rPr>
              <a:t>Pytorch</a:t>
            </a:r>
            <a:r>
              <a:rPr lang="en-US" sz="1800" b="1" dirty="0">
                <a:solidFill>
                  <a:schemeClr val="tx1"/>
                </a:solidFill>
              </a:rPr>
              <a:t> version?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https://discuss.pytorch.org/t/how-do-i-know-the-current-version-of-pytorch/6754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79376" y="2281973"/>
            <a:ext cx="8352928" cy="6758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list torch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list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(This does not work on my computer)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7903A-5DB1-42CB-BCE1-E0311565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317948"/>
            <a:ext cx="5076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Software We used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Jupyter (interactive environment) and VS Code (IDE) to write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install the Python Plugin inside the VS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plugin is for the Python debugging in Part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Part 1, we use Jupyter notebook from Anaconda.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6FE62-F6E7-4EF2-A070-68095B26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8" y="3222911"/>
            <a:ext cx="7838480" cy="28031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361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54445-D95F-4E5F-86C8-95B245A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45171"/>
            <a:ext cx="4509531" cy="39875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32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print torch and </a:t>
            </a:r>
            <a:r>
              <a:rPr lang="en-US" sz="1800" b="1" dirty="0" err="1">
                <a:solidFill>
                  <a:schemeClr val="tx1"/>
                </a:solidFill>
              </a:rPr>
              <a:t>cuda</a:t>
            </a:r>
            <a:r>
              <a:rPr lang="en-US" sz="1800" b="1" dirty="0">
                <a:solidFill>
                  <a:schemeClr val="tx1"/>
                </a:solidFill>
              </a:rPr>
              <a:t> version: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 you do not have </a:t>
            </a:r>
            <a:r>
              <a:rPr lang="en-US" sz="1800" dirty="0" err="1">
                <a:solidFill>
                  <a:schemeClr val="tx1"/>
                </a:solidFill>
              </a:rPr>
              <a:t>cuda</a:t>
            </a:r>
            <a:r>
              <a:rPr lang="en-US" sz="1800" dirty="0">
                <a:solidFill>
                  <a:schemeClr val="tx1"/>
                </a:solidFill>
              </a:rPr>
              <a:t>, you still can run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>
                <a:solidFill>
                  <a:schemeClr val="tx1"/>
                </a:solidFill>
              </a:rPr>
              <a:t> without GPU.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5D63D-1BCE-42A7-94CF-B7254D50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05274"/>
            <a:ext cx="8280920" cy="1748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104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452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437</cp:revision>
  <dcterms:created xsi:type="dcterms:W3CDTF">2018-09-28T16:40:41Z</dcterms:created>
  <dcterms:modified xsi:type="dcterms:W3CDTF">2020-05-22T05:10:57Z</dcterms:modified>
</cp:coreProperties>
</file>