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KbyFh-7GM&amp;list=PLZbbT5o_s2xrfNyHZsM6ufI0iZENK9xgG&amp;index=2" TargetMode="External"/><Relationship Id="rId2" Type="http://schemas.openxmlformats.org/officeDocument/2006/relationships/hyperlink" Target="https://colah.github.io/posts/2015-08-Backpr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KbyFh-7GM&amp;list=PLZbbT5o_s2xrfNyHZsM6ufI0iZENK9xgG&amp;index=2" TargetMode="External"/><Relationship Id="rId2" Type="http://schemas.openxmlformats.org/officeDocument/2006/relationships/hyperlink" Target="https://colah.github.io/posts/2015-08-Backpro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TKbyFh-7GM&amp;list=PLZbbT5o_s2xrfNyHZsM6ufI0iZENK9xgG&amp;index=2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slideshare.net/abdulmuneer/pytorch-for-tfdevelop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TKbyFh-7GM&amp;list=PLZbbT5o_s2xrfNyHZsM6ufI0iZENK9xgG&amp;index=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 Deep Learning API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34563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Another reason for PyTorch is preferred for the research.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Deep learning framework uses computational graphs.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Computational graphs are used to graph the function operations that occurs on tensors inside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graphs are use to compute the derivatives needed to optimize the neural networks.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uses a computational graph that is called </a:t>
            </a:r>
            <a:r>
              <a:rPr lang="en-US" altLang="zh-TW" sz="1800" b="1" dirty="0">
                <a:solidFill>
                  <a:srgbClr val="C00000"/>
                </a:solidFill>
              </a:rPr>
              <a:t>Dynamic Computational Graph</a:t>
            </a:r>
            <a:r>
              <a:rPr lang="en-US" altLang="zh-TW" sz="1800" dirty="0">
                <a:solidFill>
                  <a:schemeClr val="tx1"/>
                </a:solidFill>
              </a:rPr>
              <a:t>. This means that the graph is generated on the fly as the operations are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contrast to static graphs that are fully determined before the actual operations occur. Many cutting edge research topics in deep learning are requiring or dynamic graphs.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70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Calculus on Computational Graphs: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https://colah.github.io/posts/2015-08-Backprop/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4C6DE-98CD-492C-9175-598AB75B0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40" y="2020512"/>
            <a:ext cx="4860032" cy="431233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94E209EA-EE24-4ADA-AE73-32A27D6D8D32}"/>
              </a:ext>
            </a:extLst>
          </p:cNvPr>
          <p:cNvSpPr txBox="1">
            <a:spLocks/>
          </p:cNvSpPr>
          <p:nvPr/>
        </p:nvSpPr>
        <p:spPr>
          <a:xfrm>
            <a:off x="467544" y="2144594"/>
            <a:ext cx="3312368" cy="23645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compute the derivatives in deep learning.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Framework use computational graphs for function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functional operations occur on tensor inside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74893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Calculus on Computational Graphs: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https://colah.github.io/posts/2015-08-Backprop/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4E209EA-EE24-4ADA-AE73-32A27D6D8D32}"/>
              </a:ext>
            </a:extLst>
          </p:cNvPr>
          <p:cNvSpPr txBox="1">
            <a:spLocks/>
          </p:cNvSpPr>
          <p:nvPr/>
        </p:nvSpPr>
        <p:spPr>
          <a:xfrm>
            <a:off x="467544" y="2144594"/>
            <a:ext cx="3312368" cy="23645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derivatives needed to be optimized the neural networks weights.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uses a computational graph that is called a Dynamic Computational Graphs.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CCF1D-73D9-46DE-8875-BC36AC7C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075" y="2106443"/>
            <a:ext cx="4952397" cy="40566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8189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Calculus on Computational Graphs: Backpropagation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https://www.slideshare.net/abdulmuneer/pytorch-for-tfdevelopers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94E209EA-EE24-4ADA-AE73-32A27D6D8D32}"/>
              </a:ext>
            </a:extLst>
          </p:cNvPr>
          <p:cNvSpPr txBox="1">
            <a:spLocks/>
          </p:cNvSpPr>
          <p:nvPr/>
        </p:nvSpPr>
        <p:spPr>
          <a:xfrm>
            <a:off x="467544" y="2144594"/>
            <a:ext cx="8352928" cy="46169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graph is generated on the fly.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FB602-D5A1-485C-B773-81E41F66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03" y="2753872"/>
            <a:ext cx="3880300" cy="17078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44CE8-38DD-442A-9376-C015E5573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864" y="2753872"/>
            <a:ext cx="3536528" cy="176826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5C2A8-00D4-4BA7-9080-635850B0C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38" y="4578687"/>
            <a:ext cx="3568106" cy="20785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C5E04-C2A7-4DA6-AD89-67157B825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3864" y="4640576"/>
            <a:ext cx="3466480" cy="210008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5809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7282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 cutting edge research topics in deep learning are requiring or benefiting greatly from </a:t>
            </a:r>
            <a:r>
              <a:rPr lang="en-US" altLang="zh-TW" sz="1800">
                <a:solidFill>
                  <a:schemeClr val="tx1"/>
                </a:solidFill>
              </a:rPr>
              <a:t>dynamic graphs. 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0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0077D-6021-45C5-8F31-9ECABD28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54252"/>
            <a:ext cx="6838950" cy="4581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62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B55FD-A70A-48B9-B507-BC107783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95711"/>
            <a:ext cx="6934200" cy="4800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9532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13F638-4DE5-464D-9793-52EF74621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539" y="1287396"/>
            <a:ext cx="6877050" cy="4933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5910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5F4C89-5371-4CCC-AF5E-7173F2E7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45237"/>
            <a:ext cx="6858000" cy="488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624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6561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Deep Learning API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is a Deep Learning Neural Network API doe Tensor Library and associated Tensor Operations.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An Tensor is N-Dimensional array or n-D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One of the popular scientific computing package for python is numpy.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17A11-A26F-4445-862E-11C02E18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1382633"/>
            <a:ext cx="5581650" cy="4514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91558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57641-638A-4E16-A044-E12E656C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68759"/>
            <a:ext cx="6477000" cy="4581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71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008112" cy="2880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Quiz.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C18E8-7CF4-451F-A8AC-287B2354D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68759"/>
            <a:ext cx="6829425" cy="2447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9678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1521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numpy is the go to package for n-D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tensor library mirrors numpy n-dimensional array capabilities very closely.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is highly interoperable with numpy itself.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69187-71EF-4D31-B426-A21F2E65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96049"/>
            <a:ext cx="5472608" cy="39428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895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9442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With </a:t>
            </a:r>
            <a:r>
              <a:rPr lang="en-US" altLang="zh-TW" sz="1800" b="1" dirty="0" err="1">
                <a:solidFill>
                  <a:schemeClr val="tx1"/>
                </a:solidFill>
              </a:rPr>
              <a:t>pyTorchy</a:t>
            </a:r>
            <a:r>
              <a:rPr lang="en-US" altLang="zh-TW" sz="1800" b="1" dirty="0">
                <a:solidFill>
                  <a:schemeClr val="tx1"/>
                </a:solidFill>
              </a:rPr>
              <a:t> tensor GPU support, it is very easy to use PyTorch to move tensors to and from a GPU from 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is a young framework. Initial release in October 2016.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Before </a:t>
            </a:r>
            <a:r>
              <a:rPr lang="en-US" altLang="zh-TW" sz="1800" b="1" dirty="0" err="1">
                <a:solidFill>
                  <a:schemeClr val="tx1"/>
                </a:solidFill>
              </a:rPr>
              <a:t>PyTroch</a:t>
            </a:r>
            <a:r>
              <a:rPr lang="en-US" altLang="zh-TW" sz="1800" b="1" dirty="0">
                <a:solidFill>
                  <a:schemeClr val="tx1"/>
                </a:solidFill>
              </a:rPr>
              <a:t>, there is another framework called Torch.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Torch is a machine learning framework released in 2002 based on Lua Programming Language.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9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Torch is faced out and </a:t>
            </a:r>
            <a:r>
              <a:rPr lang="en-US" altLang="zh-TW" sz="1800" b="1" dirty="0" err="1">
                <a:solidFill>
                  <a:schemeClr val="tx1"/>
                </a:solidFill>
              </a:rPr>
              <a:t>Tensorflow</a:t>
            </a:r>
            <a:r>
              <a:rPr lang="en-US" altLang="zh-TW" sz="1800" b="1" dirty="0">
                <a:solidFill>
                  <a:schemeClr val="tx1"/>
                </a:solidFill>
              </a:rPr>
              <a:t> is hard to use.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Facebook AI team move away from Torch and develop PyTorch.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DA29C-EE3B-443B-AACA-13AD01F6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2156555"/>
            <a:ext cx="5774717" cy="419979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208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The activity started from 2012 to 2020.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FF991-E4CE-49AA-94A5-A670109B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805466"/>
            <a:ext cx="7236296" cy="40674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8088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Neural Network and Deep learning requires the use of tensors.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gives us rich of frameworks: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BD604BC-00AE-442C-AF88-1BE2DE65C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09828"/>
              </p:ext>
            </p:extLst>
          </p:nvPr>
        </p:nvGraphicFramePr>
        <p:xfrm>
          <a:off x="432892" y="2181860"/>
          <a:ext cx="8387580" cy="379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852">
                  <a:extLst>
                    <a:ext uri="{9D8B030D-6E8A-4147-A177-3AD203B41FA5}">
                      <a16:colId xmlns:a16="http://schemas.microsoft.com/office/drawing/2014/main" val="2746393968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76278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8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top-level PyTorch package and tensor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torch.nn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subpackage that contains modules and extensible classes for building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0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torch.autograd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subpackage that supports all the differentiable Tensor operators in PyTorch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8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torch.nn.functional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functional interface that contains operations for loss functions, activation function, and convolutional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torch.optim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subpackage that contains standard optimization operations, SGD and 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torch.utils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subpackage that contains utility classes, dataset and </a:t>
                      </a:r>
                      <a:r>
                        <a:rPr lang="en-US" sz="1600" dirty="0" err="1"/>
                        <a:t>dataloaders</a:t>
                      </a:r>
                      <a:r>
                        <a:rPr lang="en-US" sz="1600" dirty="0"/>
                        <a:t> for data preprocessing.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torchvision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package that provides access to popular dataset, model architectures, and  image transformation for computer vision.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6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3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9604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PyTorch let you understand how the neural network the deep learning process.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The Philosophy of PyTorch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Stay out of the way: PyTorch will not overburden them with abstraction or complicated API.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Cater to the impatient: PyTorch want to be interactive, quick, no compilation time.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Promote linear code-flow: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Full interop with the Python ecosystem: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Be as fast as anything else: As fast as any other packaged that provide the same features.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These philosophies keep PyTorch programmers just writing and extending standard Python classes. When we debug the PyTorch program, we are using the standard Python debugger.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3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 Deep Learning API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8"/>
            <a:ext cx="8352928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</a:rPr>
              <a:t>Debugging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is a Python extension: Other framework may be run in C++ runtime, you cannot actually set Python breakpoint to see what is going 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your favorite Python debugger: You can use PyCharm, PDB, and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Use the most popular debugger, for example, print(foo)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PyTorch is a good framework about neural network mainly is for its simplicity.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https://www.youtube.com/watch?v=iTKbyFh-7GM&amp;list=PLZbbT5o_s2xrfNyHZsM6ufI0iZENK9xgG&amp;index=2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0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1307</Words>
  <Application>Microsoft Office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佈景主題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 Deep Learning API</vt:lpstr>
      <vt:lpstr>2.1 Quiz</vt:lpstr>
      <vt:lpstr>2.1 Quiz</vt:lpstr>
      <vt:lpstr>2.1 Quiz</vt:lpstr>
      <vt:lpstr>2.1 Quiz</vt:lpstr>
      <vt:lpstr>2.1 Quiz</vt:lpstr>
      <vt:lpstr>2.1 Quiz</vt:lpstr>
      <vt:lpstr>2.1 Quiz</vt:lpstr>
      <vt:lpstr>2.1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418</cp:revision>
  <dcterms:created xsi:type="dcterms:W3CDTF">2018-09-28T16:40:41Z</dcterms:created>
  <dcterms:modified xsi:type="dcterms:W3CDTF">2020-05-31T01:26:41Z</dcterms:modified>
</cp:coreProperties>
</file>