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3" r:id="rId4"/>
    <p:sldId id="271" r:id="rId5"/>
    <p:sldId id="265" r:id="rId6"/>
    <p:sldId id="274" r:id="rId7"/>
    <p:sldId id="275" r:id="rId8"/>
    <p:sldId id="276" r:id="rId9"/>
    <p:sldId id="277" r:id="rId10"/>
    <p:sldId id="281" r:id="rId11"/>
    <p:sldId id="278" r:id="rId12"/>
    <p:sldId id="282" r:id="rId13"/>
    <p:sldId id="279" r:id="rId14"/>
    <p:sldId id="283" r:id="rId15"/>
    <p:sldId id="280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89" d="100"/>
          <a:sy n="89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fCVuiW9AFzY&amp;list=PLZbbT5o_s2xrfNyHZsM6ufI0iZENK9xgG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Flatten, Reshape, and Squeeze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Reshape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1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Reshape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2242592" cy="2391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t.reshape</a:t>
            </a:r>
            <a:r>
              <a:rPr lang="en-US" sz="1800" dirty="0">
                <a:solidFill>
                  <a:schemeClr val="tx1"/>
                </a:solidFill>
              </a:rPr>
              <a:t>(1,12)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t.reshape</a:t>
            </a:r>
            <a:r>
              <a:rPr lang="en-US" sz="1800" dirty="0">
                <a:solidFill>
                  <a:schemeClr val="tx1"/>
                </a:solidFill>
              </a:rPr>
              <a:t>(2,6)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t.reshape</a:t>
            </a:r>
            <a:r>
              <a:rPr lang="en-US" sz="1800" dirty="0">
                <a:solidFill>
                  <a:schemeClr val="tx1"/>
                </a:solidFill>
              </a:rPr>
              <a:t>(3,4)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t.reshape</a:t>
            </a:r>
            <a:r>
              <a:rPr lang="en-US" sz="1800" dirty="0">
                <a:solidFill>
                  <a:schemeClr val="tx1"/>
                </a:solidFill>
              </a:rPr>
              <a:t>(4,3 )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t.reshape</a:t>
            </a:r>
            <a:r>
              <a:rPr lang="en-US" sz="1800" dirty="0">
                <a:solidFill>
                  <a:schemeClr val="tx1"/>
                </a:solidFill>
              </a:rPr>
              <a:t>(6,2)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t.reshape</a:t>
            </a:r>
            <a:r>
              <a:rPr lang="en-US" sz="1800" dirty="0">
                <a:solidFill>
                  <a:schemeClr val="tx1"/>
                </a:solidFill>
              </a:rPr>
              <a:t>(12,1)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F4AA5-5DE6-4677-854D-C9904793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325450"/>
            <a:ext cx="2790297" cy="40477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E8EFBC-F332-4C2F-870A-E6F4C4FE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93" y="1325450"/>
            <a:ext cx="2941607" cy="49231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519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Squeeze and </a:t>
            </a:r>
            <a:r>
              <a:rPr lang="en-US" altLang="zh-TW" sz="4800" b="1" dirty="0" err="1">
                <a:solidFill>
                  <a:srgbClr val="FFFF00"/>
                </a:solidFill>
              </a:rPr>
              <a:t>Unsqueeze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6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Squeeze and </a:t>
            </a:r>
            <a:r>
              <a:rPr lang="en-US" altLang="zh-TW" b="1" dirty="0" err="1">
                <a:solidFill>
                  <a:srgbClr val="FFFF00"/>
                </a:solidFill>
              </a:rPr>
              <a:t>Unsqueeze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2242592" cy="2391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squeeze()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unsqueeze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04C2A-57EC-46CB-8732-4B8D43949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319621"/>
            <a:ext cx="4753666" cy="3189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51530-932D-4E24-980C-8D8EAE2DC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4674922"/>
            <a:ext cx="3838575" cy="1781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421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Flatten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1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Flatten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25450"/>
            <a:ext cx="3970785" cy="2391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def flatten(t):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	</a:t>
            </a:r>
            <a:r>
              <a:rPr lang="en-US" sz="1800" dirty="0" err="1">
                <a:solidFill>
                  <a:schemeClr val="tx1"/>
                </a:solidFill>
              </a:rPr>
              <a:t>t.reshape</a:t>
            </a:r>
            <a:r>
              <a:rPr lang="en-US" sz="1800" dirty="0">
                <a:solidFill>
                  <a:schemeClr val="tx1"/>
                </a:solidFill>
              </a:rPr>
              <a:t>(1, -1)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	</a:t>
            </a:r>
            <a:r>
              <a:rPr lang="en-US" sz="1800" dirty="0" err="1">
                <a:solidFill>
                  <a:schemeClr val="tx1"/>
                </a:solidFill>
              </a:rPr>
              <a:t>t.squeeze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return(t)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Reshape add another dimension.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Squeeze() remove one dimension.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1E61E-0FCE-4260-95D6-FA036E41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229259"/>
            <a:ext cx="2609850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A37F1C-2B0A-4235-BE16-63FE33AA3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5036571"/>
            <a:ext cx="3581400" cy="885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0770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Concatenate Tensor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Concatenate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25450"/>
            <a:ext cx="8229601" cy="39757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Concatenate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combine tensors using cat() function, and the resulting tensor will have a shape that depends on the shape of the input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Suppose we have two tensors: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t1 =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 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[1,2],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[3,4]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t2 =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 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[5,6],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[7,8]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41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Concatenate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25450"/>
            <a:ext cx="8229601" cy="2679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Concatenate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combine t1 and t2 row-wise (axis=0) in the following way: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torch.cat(t1,t2), dim=0)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tensor([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	[1,2],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	[3,4],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	[5,6],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	[7,8]])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24E02-44DE-4404-BBE7-013BE823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759546"/>
            <a:ext cx="3343275" cy="33337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0AE6E-D6CE-4897-A7E4-2D34CCB7D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2896086"/>
            <a:ext cx="1914525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1331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Concatenate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25450"/>
            <a:ext cx="8229601" cy="735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Concatenate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combine them column-wise (axis=1) like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24E02-44DE-4404-BBE7-013BE823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283810"/>
            <a:ext cx="3343275" cy="33337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CD6C42-5848-4222-922B-72B6BEBD1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321024"/>
            <a:ext cx="1914525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67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Flatten, Reshape, and Squeeze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41917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Flatten, Reshape, and Squeeze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reshape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we get a high-level overview of the types of operations.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with tensors for neural networks in deep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primary operations fall into four categories: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Reshaping operations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Element-wise operations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Reduction operations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Access operations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a lot of individual operations but we group similar operations into categories based on their functionalities.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Grouping operations into four categories help tensor operations  easier to understand.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10.6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0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25450"/>
            <a:ext cx="1090465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4206A-204B-401B-87D0-FDBF43AD3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5" y="1295148"/>
            <a:ext cx="5000650" cy="50216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211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325450"/>
            <a:ext cx="1090465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7BB59-92B6-4A80-92C5-5FB747BB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91852"/>
            <a:ext cx="6800850" cy="3095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7028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Flatten, Reshape, and Squeeze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095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Flatten, Reshape, and Squeeze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Reshape operations are the most important type of tensor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because the shape of the tensor gives us something understand our tensors.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74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Create Tensor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5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1"/>
            <a:ext cx="4690864" cy="39757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 =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	[1,1,1,1],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[2,2,2,2],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[3,3,3,3]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&gt;], </a:t>
            </a:r>
            <a:r>
              <a:rPr lang="en-US" sz="1800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=torch.float32)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tensor is 3 x 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tensor rank is 2, tensor with 2 axes.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axis has a length of 3.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second axis is a length of 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elements of the first axis are arrays.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47827-D148-40EC-9EA3-F93A94F062AA}"/>
              </a:ext>
            </a:extLst>
          </p:cNvPr>
          <p:cNvSpPr/>
          <p:nvPr/>
        </p:nvSpPr>
        <p:spPr>
          <a:xfrm>
            <a:off x="1403648" y="2348880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1242-2097-41CF-87E7-81814723A6B0}"/>
              </a:ext>
            </a:extLst>
          </p:cNvPr>
          <p:cNvSpPr/>
          <p:nvPr/>
        </p:nvSpPr>
        <p:spPr>
          <a:xfrm>
            <a:off x="1403648" y="2701987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53FD3-FAA0-4B1D-9B56-CB257C2175EB}"/>
              </a:ext>
            </a:extLst>
          </p:cNvPr>
          <p:cNvSpPr/>
          <p:nvPr/>
        </p:nvSpPr>
        <p:spPr>
          <a:xfrm>
            <a:off x="1403648" y="3031275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875A6E-79C6-451C-951A-C166F672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882" y="1325451"/>
            <a:ext cx="2352675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995C5D-6925-485C-B465-A76740520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882" y="4351495"/>
            <a:ext cx="1447800" cy="885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968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1"/>
            <a:ext cx="4690864" cy="41917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 =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	[1,1,1,1],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[2,2,2,2],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[3,3,3,3]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&gt;], </a:t>
            </a:r>
            <a:r>
              <a:rPr lang="en-US" sz="1800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=torch.float32)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elements of the second axis are numbers.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, we have two ways to access the shape.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Programmatically, we can use a size() method or we can use this shape attribute.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A112A6-B759-41E2-A3BC-7F88D1AFD671}"/>
              </a:ext>
            </a:extLst>
          </p:cNvPr>
          <p:cNvSpPr/>
          <p:nvPr/>
        </p:nvSpPr>
        <p:spPr>
          <a:xfrm>
            <a:off x="1691680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F975BA-7FD8-4D3A-B772-BCFA9D82C8C1}"/>
              </a:ext>
            </a:extLst>
          </p:cNvPr>
          <p:cNvSpPr/>
          <p:nvPr/>
        </p:nvSpPr>
        <p:spPr>
          <a:xfrm>
            <a:off x="1844080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67093-4270-4572-9257-B38B0809CBF5}"/>
              </a:ext>
            </a:extLst>
          </p:cNvPr>
          <p:cNvSpPr/>
          <p:nvPr/>
        </p:nvSpPr>
        <p:spPr>
          <a:xfrm>
            <a:off x="1996480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40DD5-2BC1-4F0B-A841-4ABC798606CF}"/>
              </a:ext>
            </a:extLst>
          </p:cNvPr>
          <p:cNvSpPr/>
          <p:nvPr/>
        </p:nvSpPr>
        <p:spPr>
          <a:xfrm>
            <a:off x="1524794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865C8A-9178-46C1-822B-231EAD0B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464" y="1325451"/>
            <a:ext cx="2352675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280D03-42E8-4764-93AA-0DC9AD285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464" y="4351495"/>
            <a:ext cx="1447800" cy="885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8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1"/>
            <a:ext cx="4690864" cy="36157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 =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([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	[1,1,1,1],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[2,2,2,2],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[3,3,3,3]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&gt;], </a:t>
            </a:r>
            <a:r>
              <a:rPr lang="en-US" sz="1800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=torch.float32)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obtain the tensors rank by checking length of its shape.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t.shape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A112A6-B759-41E2-A3BC-7F88D1AFD671}"/>
              </a:ext>
            </a:extLst>
          </p:cNvPr>
          <p:cNvSpPr/>
          <p:nvPr/>
        </p:nvSpPr>
        <p:spPr>
          <a:xfrm>
            <a:off x="1691680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F975BA-7FD8-4D3A-B772-BCFA9D82C8C1}"/>
              </a:ext>
            </a:extLst>
          </p:cNvPr>
          <p:cNvSpPr/>
          <p:nvPr/>
        </p:nvSpPr>
        <p:spPr>
          <a:xfrm>
            <a:off x="1844080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67093-4270-4572-9257-B38B0809CBF5}"/>
              </a:ext>
            </a:extLst>
          </p:cNvPr>
          <p:cNvSpPr/>
          <p:nvPr/>
        </p:nvSpPr>
        <p:spPr>
          <a:xfrm>
            <a:off x="1996480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40DD5-2BC1-4F0B-A841-4ABC798606CF}"/>
              </a:ext>
            </a:extLst>
          </p:cNvPr>
          <p:cNvSpPr/>
          <p:nvPr/>
        </p:nvSpPr>
        <p:spPr>
          <a:xfrm>
            <a:off x="1524794" y="2348880"/>
            <a:ext cx="16688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6297B-99C2-4480-810A-BA450A4E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082" y="1325451"/>
            <a:ext cx="2428875" cy="3219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5BDBB-2887-4540-B0DC-CFD1B0E72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082" y="4745608"/>
            <a:ext cx="1514475" cy="1343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2054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3826768" cy="39757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shape gives us the elements contained within the within the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can be deduced by taking the product of the component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t.shape</a:t>
            </a:r>
            <a:r>
              <a:rPr lang="en-US" sz="1800" dirty="0">
                <a:solidFill>
                  <a:schemeClr val="tx1"/>
                </a:solidFill>
              </a:rPr>
              <a:t> = [3, 4] =&gt; take product = 12. The tensor contain 12 components, sometimes, it referred to as the scalar components of the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torch.tensor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t.shape</a:t>
            </a:r>
            <a:r>
              <a:rPr lang="en-US" sz="1800" dirty="0">
                <a:solidFill>
                  <a:schemeClr val="tx1"/>
                </a:solidFill>
              </a:rPr>
              <a:t>).prod()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tensor(12)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82CE-75FA-4F54-98CB-2229BD3B7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325450"/>
            <a:ext cx="3657600" cy="4229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7F2527-1E0F-4E9D-95A6-E5356157E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451" y="1286108"/>
            <a:ext cx="2257425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319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3826768" cy="49118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Sometimes, we use </a:t>
            </a:r>
            <a:r>
              <a:rPr lang="en-US" sz="1800" dirty="0" err="1">
                <a:solidFill>
                  <a:schemeClr val="tx1"/>
                </a:solidFill>
              </a:rPr>
              <a:t>numel</a:t>
            </a:r>
            <a:r>
              <a:rPr lang="en-US" sz="1800" dirty="0">
                <a:solidFill>
                  <a:schemeClr val="tx1"/>
                </a:solidFill>
              </a:rPr>
              <a:t>() instead of prod().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numel</a:t>
            </a:r>
            <a:r>
              <a:rPr lang="en-US" sz="1800" dirty="0">
                <a:solidFill>
                  <a:schemeClr val="tx1"/>
                </a:solidFill>
              </a:rPr>
              <a:t>() is for number of elements and get the same result 12.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</a:t>
            </a:r>
            <a:r>
              <a:rPr lang="en-US" sz="1800" dirty="0" err="1">
                <a:solidFill>
                  <a:schemeClr val="tx1"/>
                </a:solidFill>
              </a:rPr>
              <a:t>t.numel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12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terms of reshaping, three is a reason we care about the number of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the tensor has 12 elements, any reshape must account for all 12 of these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reshape, we do not change the data. Only the shape of this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https://www.youtube.com/watch?v=fCVuiW9AFzY&amp;list=PLZbbT5o_s2xrfNyHZsM6ufI0iZENK9xgG&amp;index=10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82CE-75FA-4F54-98CB-2229BD3B7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325450"/>
            <a:ext cx="3657600" cy="4229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7F2527-1E0F-4E9D-95A6-E5356157E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451" y="1286108"/>
            <a:ext cx="2257425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806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1194</Words>
  <Application>Microsoft Office PowerPoint</Application>
  <PresentationFormat>On-screen Show (4:3)</PresentationFormat>
  <Paragraphs>195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10 Flatten, Reshape, and Squeeze</vt:lpstr>
      <vt:lpstr>10 Flatten, Reshape, and Squeeze</vt:lpstr>
      <vt:lpstr>10 Flatten, Reshape, and Squeeze</vt:lpstr>
      <vt:lpstr>10.1 Create Tensor</vt:lpstr>
      <vt:lpstr>10.1 Create Tensor</vt:lpstr>
      <vt:lpstr>10.1 Create Tensor</vt:lpstr>
      <vt:lpstr>10.1 Create Tensor</vt:lpstr>
      <vt:lpstr>10.1 Create Tensor</vt:lpstr>
      <vt:lpstr>10.1 Create Tensor</vt:lpstr>
      <vt:lpstr>10.2 Reshape</vt:lpstr>
      <vt:lpstr>10.2 Reshape</vt:lpstr>
      <vt:lpstr>10.3 Squeeze and Unsqueeze</vt:lpstr>
      <vt:lpstr>10.3 Squeeze and Unsqueeze</vt:lpstr>
      <vt:lpstr>10.4 Flatten</vt:lpstr>
      <vt:lpstr>10.4 Flatten</vt:lpstr>
      <vt:lpstr>10.5 Concatenate Tensor</vt:lpstr>
      <vt:lpstr>10.5 Concatenate Tensor</vt:lpstr>
      <vt:lpstr>10.5 Concatenate Tensor</vt:lpstr>
      <vt:lpstr>10.5 Concatenate Tensor</vt:lpstr>
      <vt:lpstr>10.6 Quiz</vt:lpstr>
      <vt:lpstr>10.6 Quiz</vt:lpstr>
      <vt:lpstr>10.6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1097</cp:revision>
  <dcterms:created xsi:type="dcterms:W3CDTF">2018-09-28T16:40:41Z</dcterms:created>
  <dcterms:modified xsi:type="dcterms:W3CDTF">2020-05-31T05:24:56Z</dcterms:modified>
</cp:coreProperties>
</file>