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71" r:id="rId4"/>
    <p:sldId id="265" r:id="rId5"/>
    <p:sldId id="273" r:id="rId6"/>
    <p:sldId id="276" r:id="rId7"/>
    <p:sldId id="268" r:id="rId8"/>
    <p:sldId id="274" r:id="rId9"/>
    <p:sldId id="275" r:id="rId10"/>
    <p:sldId id="277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75" d="100"/>
          <a:sy n="75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glLTlms7HU&amp;list=PLZbbT5o_s2xrfNyHZsM6ufI0iZENK9xgG&amp;index=9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glLTlms7HU&amp;list=PLZbbT5o_s2xrfNyHZsM6ufI0iZENK9xgG&amp;index=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glLTlms7HU&amp;list=PLZbbT5o_s2xrfNyHZsM6ufI0iZENK9xgG&amp;index=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glLTlms7HU&amp;list=PLZbbT5o_s2xrfNyHZsM6ufI0iZENK9xgG&amp;index=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AglLTlms7HU&amp;list=PLZbbT5o_s2xrfNyHZsM6ufI0iZENK9xgG&amp;index=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AglLTlms7HU&amp;list=PLZbbT5o_s2xrfNyHZsM6ufI0iZENK9xgG&amp;index=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Create Tensor Option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9.3 Modify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0924"/>
            <a:ext cx="8352928" cy="3796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Share memory for </a:t>
            </a:r>
            <a:r>
              <a:rPr lang="en-US" sz="1800" b="1" dirty="0" err="1">
                <a:solidFill>
                  <a:schemeClr val="tx1"/>
                </a:solidFill>
              </a:rPr>
              <a:t>performane</a:t>
            </a:r>
            <a:r>
              <a:rPr lang="en-US" sz="1800" b="1" dirty="0">
                <a:solidFill>
                  <a:schemeClr val="tx1"/>
                </a:solidFill>
              </a:rPr>
              <a:t>: copy vs. share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https://www.youtube.com/watch?v=AglLTlms7HU&amp;list=PLZbbT5o_s2xrfNyHZsM6ufI0iZENK9xgG&amp;index=9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FA237584-3DC2-442B-9EE2-48E9077BE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19357"/>
              </p:ext>
            </p:extLst>
          </p:nvPr>
        </p:nvGraphicFramePr>
        <p:xfrm>
          <a:off x="1259632" y="213285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4690949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4799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Copy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8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torch.tensor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torch.as_tensor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6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torch.Tensor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torch.from_numpy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64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61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Create Tensor Option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26796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Tensor Option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 tensors with instances of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last discussion, we use four primary ways to create tensor instance.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constructor and three factory functions.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Tensor class constructor: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(data)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Tensor factory function: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(data)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Tensor factory function </a:t>
            </a:r>
            <a:r>
              <a:rPr lang="en-US" sz="1800" dirty="0" err="1">
                <a:solidFill>
                  <a:schemeClr val="tx1"/>
                </a:solidFill>
              </a:rPr>
              <a:t>as_tensor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torch.as_tensor</a:t>
            </a:r>
            <a:r>
              <a:rPr lang="en-US" sz="1800" dirty="0">
                <a:solidFill>
                  <a:schemeClr val="tx1"/>
                </a:solidFill>
              </a:rPr>
              <a:t> (data)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Tensor factory function </a:t>
            </a:r>
            <a:r>
              <a:rPr lang="en-US" sz="1800" dirty="0" err="1">
                <a:solidFill>
                  <a:schemeClr val="tx1"/>
                </a:solidFill>
              </a:rPr>
              <a:t>from_numpy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torch.from_numpy</a:t>
            </a:r>
            <a:r>
              <a:rPr lang="en-US" sz="1800" dirty="0">
                <a:solidFill>
                  <a:schemeClr val="tx1"/>
                </a:solidFill>
              </a:rPr>
              <a:t>(data)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https://www.youtube.com/watch?v=AglLTlms7HU&amp;list=PLZbbT5o_s2xrfNyHZsM6ufI0iZENK9xgG&amp;index=9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Create Tensor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5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8DF1A8-49C1-475B-B1B9-5D687D61C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1" y="2228218"/>
            <a:ext cx="5179020" cy="33225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Create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1"/>
            <a:ext cx="8352928" cy="7353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Tensor Option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tensor best option with class: Tensor()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https://www.youtube.com/watch?v=AglLTlms7HU&amp;list=PLZbbT5o_s2xrfNyHZsM6ufI0iZENK9xgG&amp;index=9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01E85-3ED7-404A-8AAC-540C0015A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4874215"/>
            <a:ext cx="6035055" cy="15188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2968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D948D0-BABD-4944-8EDA-F663B3AB3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239913"/>
            <a:ext cx="4402832" cy="33461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9.1 Create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1"/>
            <a:ext cx="8352928" cy="7353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Tensor Option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Print </a:t>
            </a:r>
            <a:r>
              <a:rPr lang="en-US" sz="1800" b="1" dirty="0" err="1">
                <a:solidFill>
                  <a:schemeClr val="tx1"/>
                </a:solidFill>
              </a:rPr>
              <a:t>dtype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https://www.youtube.com/watch?v=AglLTlms7HU&amp;list=PLZbbT5o_s2xrfNyHZsM6ufI0iZENK9xgG&amp;index=9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F09208-5EB4-46E1-9FF1-8EAAB228E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4498286"/>
            <a:ext cx="5325877" cy="21755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3207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9.2 Setup datatype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7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9.2 Setup datatype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7664" y="1325451"/>
            <a:ext cx="8352928" cy="13834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 datatype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Get default data type.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Float in and float out.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Explicitly setup data type.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https://www.youtube.com/watch?v=AglLTlms7HU&amp;list=PLZbbT5o_s2xrfNyHZsM6ufI0iZENK9xgG&amp;index=9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17B24-2A6F-44F7-BD1C-988EA3A45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754666"/>
            <a:ext cx="4958432" cy="239819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2185AC-F5BB-447A-846B-9E8BF06E6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5198608"/>
            <a:ext cx="6302276" cy="12701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0544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9.3 Modify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0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9.3 Modify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7664" y="1325451"/>
            <a:ext cx="8352928" cy="3796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Modify Data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https://www.youtube.com/watch?v=AglLTlms7HU&amp;list=PLZbbT5o_s2xrfNyHZsM6ufI0iZENK9xgG&amp;index=9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2D300E-2601-4938-B4F8-447DAC97F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429" y="1744691"/>
            <a:ext cx="3600400" cy="327163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CA762-34D6-4CA3-A388-1047B7487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843" y="5161389"/>
            <a:ext cx="6020569" cy="16172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8B94FF-3481-4069-A25E-12FFB2C21F43}"/>
              </a:ext>
            </a:extLst>
          </p:cNvPr>
          <p:cNvSpPr/>
          <p:nvPr/>
        </p:nvSpPr>
        <p:spPr>
          <a:xfrm>
            <a:off x="6145372" y="2628252"/>
            <a:ext cx="2387068" cy="431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Additional Copy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E37C86-D90A-4FB7-8D79-6EE3175111E3}"/>
              </a:ext>
            </a:extLst>
          </p:cNvPr>
          <p:cNvSpPr/>
          <p:nvPr/>
        </p:nvSpPr>
        <p:spPr>
          <a:xfrm>
            <a:off x="6084168" y="3685263"/>
            <a:ext cx="1346543" cy="431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F2A2F-F171-4111-9629-E3668B7B98A6}"/>
              </a:ext>
            </a:extLst>
          </p:cNvPr>
          <p:cNvSpPr/>
          <p:nvPr/>
        </p:nvSpPr>
        <p:spPr>
          <a:xfrm>
            <a:off x="1593493" y="3226133"/>
            <a:ext cx="3205336" cy="3468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159D9F-4CB4-400C-89ED-957460ED1946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flipH="1">
            <a:off x="4798829" y="2844210"/>
            <a:ext cx="1346543" cy="5553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5EDDE8A-F5FB-4A9C-9A2F-60EE5C143DF3}"/>
              </a:ext>
            </a:extLst>
          </p:cNvPr>
          <p:cNvSpPr/>
          <p:nvPr/>
        </p:nvSpPr>
        <p:spPr>
          <a:xfrm>
            <a:off x="1593493" y="3567105"/>
            <a:ext cx="3205336" cy="3468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55FDF4-557D-49E0-ACEA-05BA5C75A580}"/>
              </a:ext>
            </a:extLst>
          </p:cNvPr>
          <p:cNvCxnSpPr>
            <a:cxnSpLocks/>
            <a:stCxn id="12" idx="1"/>
            <a:endCxn id="18" idx="3"/>
          </p:cNvCxnSpPr>
          <p:nvPr/>
        </p:nvCxnSpPr>
        <p:spPr>
          <a:xfrm flipH="1" flipV="1">
            <a:off x="4798829" y="3740547"/>
            <a:ext cx="1285339" cy="1606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78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361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9 Create Tensor Option</vt:lpstr>
      <vt:lpstr>9 Create Tensor Option</vt:lpstr>
      <vt:lpstr>9.1 Create Tensor</vt:lpstr>
      <vt:lpstr>9.1 Create Tensor</vt:lpstr>
      <vt:lpstr>9.1 Create Tensor</vt:lpstr>
      <vt:lpstr>9.2 Setup datatype</vt:lpstr>
      <vt:lpstr>9.2 Setup datatype</vt:lpstr>
      <vt:lpstr>9.3 Modify Data</vt:lpstr>
      <vt:lpstr>9.3 Modify Data</vt:lpstr>
      <vt:lpstr>9.3 Modify Data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812</cp:revision>
  <dcterms:created xsi:type="dcterms:W3CDTF">2018-09-28T16:40:41Z</dcterms:created>
  <dcterms:modified xsi:type="dcterms:W3CDTF">2020-05-23T06:01:18Z</dcterms:modified>
</cp:coreProperties>
</file>