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52" r:id="rId3"/>
    <p:sldId id="478" r:id="rId4"/>
    <p:sldId id="479" r:id="rId5"/>
    <p:sldId id="468" r:id="rId6"/>
    <p:sldId id="477" r:id="rId7"/>
    <p:sldId id="480" r:id="rId8"/>
    <p:sldId id="481" r:id="rId9"/>
    <p:sldId id="482" r:id="rId10"/>
    <p:sldId id="483" r:id="rId11"/>
    <p:sldId id="484" r:id="rId12"/>
    <p:sldId id="485" r:id="rId13"/>
    <p:sldId id="487" r:id="rId14"/>
    <p:sldId id="486" r:id="rId15"/>
    <p:sldId id="488" r:id="rId16"/>
    <p:sldId id="489" r:id="rId17"/>
    <p:sldId id="490" r:id="rId18"/>
    <p:sldId id="491" r:id="rId19"/>
    <p:sldId id="492" r:id="rId20"/>
    <p:sldId id="493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79" d="100"/>
          <a:sy n="79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F2AlpykJGY&amp;list=PLZbbT5o_s2xrfNyHZsM6ufI0iZENK9xgG&amp;index=2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</a:t>
            </a:r>
            <a:r>
              <a:rPr lang="en-US" altLang="zh-TW" sz="4800" b="1" dirty="0" err="1">
                <a:solidFill>
                  <a:srgbClr val="FFFF00"/>
                </a:solidFill>
              </a:rPr>
              <a:t>Tensorflow</a:t>
            </a:r>
            <a:r>
              <a:rPr lang="en-US" altLang="zh-TW" sz="4800" b="1" dirty="0">
                <a:solidFill>
                  <a:srgbClr val="FFFF00"/>
                </a:solidFill>
              </a:rPr>
              <a:t>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Numpy</a:t>
            </a:r>
            <a:r>
              <a:rPr lang="en-US" altLang="zh-TW" sz="4800" b="1" dirty="0">
                <a:solidFill>
                  <a:srgbClr val="FFFF00"/>
                </a:solidFill>
              </a:rPr>
              <a:t>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3600" b="1" dirty="0" err="1">
                <a:solidFill>
                  <a:srgbClr val="FFFF00"/>
                </a:solidFill>
              </a:rPr>
              <a:t>PyTorch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951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Stack vs. Cat in </a:t>
            </a:r>
            <a:r>
              <a:rPr lang="en-US" altLang="en-US" sz="1800" b="1" dirty="0" err="1">
                <a:solidFill>
                  <a:schemeClr val="tx1"/>
                </a:solidFill>
                <a:latin typeface="montserrat"/>
              </a:rPr>
              <a:t>PyTorch</a:t>
            </a:r>
            <a:endParaRPr lang="en-US" altLang="en-US" sz="1800" b="1" dirty="0">
              <a:solidFill>
                <a:schemeClr val="tx1"/>
              </a:solidFill>
              <a:latin typeface="montserra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With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PyTorch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the two functions we use for these operations are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stack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cat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Let’s create a sequence of tensors.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5D217-2B31-47D1-A385-C8C63F25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08" y="2477575"/>
            <a:ext cx="2514600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E87A608C-3EB2-432A-89CD-E6EFA4D00DDB}"/>
              </a:ext>
            </a:extLst>
          </p:cNvPr>
          <p:cNvSpPr txBox="1">
            <a:spLocks/>
          </p:cNvSpPr>
          <p:nvPr/>
        </p:nvSpPr>
        <p:spPr>
          <a:xfrm>
            <a:off x="463672" y="3783177"/>
            <a:ext cx="8291264" cy="15900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let’s concatenate these with one another.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Notice that each of these tensors have a single axis. This means that the result of the cat function will also have a single axis.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when we concatenate, we do it along an existing axis.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Notice that in this example, the only existing axis is the first axis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01A1F-9F7A-41AE-9E9F-C4511FC4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608" y="5497983"/>
            <a:ext cx="3390900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407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3600" b="1" dirty="0" err="1">
                <a:solidFill>
                  <a:srgbClr val="FFFF00"/>
                </a:solidFill>
              </a:rPr>
              <a:t>PyTorch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2247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Stack vs. Cat in </a:t>
            </a:r>
            <a:r>
              <a:rPr lang="en-US" altLang="en-US" sz="1800" b="1" dirty="0" err="1">
                <a:solidFill>
                  <a:schemeClr val="tx1"/>
                </a:solidFill>
                <a:latin typeface="montserrat"/>
              </a:rPr>
              <a:t>PyTorch</a:t>
            </a:r>
            <a:endParaRPr lang="en-US" altLang="en-US" sz="1800" b="1" dirty="0">
              <a:solidFill>
                <a:schemeClr val="tx1"/>
              </a:solidFill>
              <a:latin typeface="montserra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Alright, so we took three single axis tensors each having an axis length of three, and now we have a single tensor with an axis length of nine.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let’s stack these tensors along a new axis that we’ll insert.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We’ll insert an axis at the first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 that this insertion will be happening implicitly under the hood by the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stack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function.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0095D-8708-4760-99CE-C7424D73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761895"/>
            <a:ext cx="1933575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559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3600" b="1" dirty="0" err="1">
                <a:solidFill>
                  <a:srgbClr val="FFFF00"/>
                </a:solidFill>
              </a:rPr>
              <a:t>PyTorch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22475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Stack vs. Cat in </a:t>
            </a:r>
            <a:r>
              <a:rPr lang="en-US" altLang="en-US" sz="1800" b="1" dirty="0" err="1">
                <a:solidFill>
                  <a:schemeClr val="tx1"/>
                </a:solidFill>
                <a:latin typeface="montserrat"/>
              </a:rPr>
              <a:t>PyTorch</a:t>
            </a:r>
            <a:endParaRPr lang="en-US" altLang="en-US" sz="1800" b="1" dirty="0">
              <a:solidFill>
                <a:schemeClr val="tx1"/>
              </a:solidFill>
              <a:latin typeface="montserra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gives us a new tensor that has a shape 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 x 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Notice how the three tensors are concatenated along the first axis of this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 that we can also insert the new axis explicitly, and preform the concatenation directly.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see that this statement is true. Let’s add a new axis of length one to all of our tensors by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unsqueezing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them and then,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cat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along the first axis.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464C7-2299-4021-AAA3-97146CF0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3785135"/>
            <a:ext cx="235267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9780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3600" b="1" dirty="0" err="1">
                <a:solidFill>
                  <a:srgbClr val="FFFF00"/>
                </a:solidFill>
              </a:rPr>
              <a:t>PyTorch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1311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Stack vs. Cat in </a:t>
            </a:r>
            <a:r>
              <a:rPr lang="en-US" altLang="en-US" sz="1800" b="1" dirty="0" err="1">
                <a:solidFill>
                  <a:schemeClr val="tx1"/>
                </a:solidFill>
                <a:latin typeface="montserrat"/>
              </a:rPr>
              <a:t>PyTorch</a:t>
            </a:r>
            <a:endParaRPr lang="en-US" altLang="en-US" sz="1800" b="1" dirty="0">
              <a:solidFill>
                <a:schemeClr val="tx1"/>
              </a:solidFill>
              <a:latin typeface="montserra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can see that we get the same result that we got by stacking.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the call to stack was much cleaner because the new axis insertion was handed by the stack function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FBAA5-5A23-49B8-871F-38A4520E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56287"/>
            <a:ext cx="362902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5DA28EA1-9AF6-47CF-B2FF-7FE780656C2F}"/>
              </a:ext>
            </a:extLst>
          </p:cNvPr>
          <p:cNvSpPr txBox="1">
            <a:spLocks/>
          </p:cNvSpPr>
          <p:nvPr/>
        </p:nvSpPr>
        <p:spPr>
          <a:xfrm>
            <a:off x="395536" y="3485237"/>
            <a:ext cx="8291264" cy="13114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we cannot </a:t>
            </a:r>
            <a:r>
              <a:rPr lang="en-US" sz="1800" dirty="0" err="1">
                <a:solidFill>
                  <a:schemeClr val="tx1"/>
                </a:solidFill>
              </a:rPr>
              <a:t>concat</a:t>
            </a:r>
            <a:r>
              <a:rPr lang="en-US" sz="1800" dirty="0">
                <a:solidFill>
                  <a:schemeClr val="tx1"/>
                </a:solidFill>
              </a:rPr>
              <a:t> this sequence of tensors along the second axis because there currently is no second axis in existence, so in this case, stacking is our only option.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try stacking along the second axis.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7FFF5-9D83-4027-8A7E-3F842E9B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68" y="4873502"/>
            <a:ext cx="1876425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810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3600" b="1" dirty="0" err="1">
                <a:solidFill>
                  <a:srgbClr val="FFFF00"/>
                </a:solidFill>
              </a:rPr>
              <a:t>PyTorch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735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Stack vs. Cat in </a:t>
            </a:r>
            <a:r>
              <a:rPr lang="en-US" altLang="en-US" sz="1800" b="1" dirty="0" err="1">
                <a:solidFill>
                  <a:schemeClr val="tx1"/>
                </a:solidFill>
                <a:latin typeface="montserrat"/>
              </a:rPr>
              <a:t>PyTorch</a:t>
            </a:r>
            <a:endParaRPr lang="en-US" altLang="en-US" sz="1800" b="1" dirty="0">
              <a:solidFill>
                <a:schemeClr val="tx1"/>
              </a:solidFill>
              <a:latin typeface="montserra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Alright, we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stack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with respect to the second axis and this is the result.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B9B35-E686-4070-9070-0ED30058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66070"/>
            <a:ext cx="240030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829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28.3 Quiz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282DB-1158-4FDE-B484-8D820B1B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325447"/>
            <a:ext cx="53625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344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A5AD3-1B3D-48BA-B6AF-A789410B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81436"/>
            <a:ext cx="4010025" cy="4714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646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5947B-C811-4F9F-B39C-B363F24C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316695"/>
            <a:ext cx="41814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261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130B0-4588-49A0-95B1-77035D21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06" y="1254303"/>
            <a:ext cx="5317187" cy="49724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96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r>
              <a:rPr lang="en-US" altLang="zh-TW" b="1" dirty="0">
                <a:solidFill>
                  <a:srgbClr val="FFFF00"/>
                </a:solidFill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1440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Tensorflow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difference between concatenating and stacking tensors together.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We’ll look at three examples, one with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, one with TensorFlow, and one with NumPy.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28.3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10184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61241-02F0-44EA-868E-31A6FC24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25447"/>
            <a:ext cx="6734175" cy="3362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002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r>
              <a:rPr lang="en-US" altLang="zh-TW" b="1" dirty="0">
                <a:solidFill>
                  <a:srgbClr val="FFFF00"/>
                </a:solidFill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Existing vs New Axes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difference between </a:t>
            </a:r>
            <a:r>
              <a:rPr lang="en-US" sz="1800" b="1" i="1" dirty="0">
                <a:solidFill>
                  <a:srgbClr val="C00000"/>
                </a:solidFill>
              </a:rPr>
              <a:t>stacking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b="1" i="1" dirty="0">
                <a:solidFill>
                  <a:srgbClr val="C00000"/>
                </a:solidFill>
              </a:rPr>
              <a:t>concatenating</a:t>
            </a:r>
            <a:r>
              <a:rPr lang="en-US" sz="1800" dirty="0">
                <a:solidFill>
                  <a:schemeClr val="tx1"/>
                </a:solidFill>
              </a:rPr>
              <a:t> tensors can be described in a single sentence.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26485-31B9-4790-943B-AFD5E074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391275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43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</a:t>
            </a:r>
            <a:r>
              <a:rPr lang="en-US" altLang="zh-TW" b="1" dirty="0" err="1">
                <a:solidFill>
                  <a:srgbClr val="FFFF00"/>
                </a:solidFill>
              </a:rPr>
              <a:t>Tensorflow</a:t>
            </a:r>
            <a:r>
              <a:rPr lang="en-US" altLang="zh-TW" b="1" dirty="0">
                <a:solidFill>
                  <a:srgbClr val="FFFF00"/>
                </a:solidFill>
              </a:rPr>
              <a:t> and </a:t>
            </a:r>
            <a:r>
              <a:rPr lang="en-US" altLang="zh-TW" b="1" dirty="0" err="1">
                <a:solidFill>
                  <a:srgbClr val="FFFF00"/>
                </a:solidFill>
              </a:rPr>
              <a:t>Numpy</a:t>
            </a:r>
            <a:r>
              <a:rPr lang="en-US" altLang="zh-TW" b="1" dirty="0">
                <a:solidFill>
                  <a:srgbClr val="FFFF00"/>
                </a:solidFill>
              </a:rPr>
              <a:t>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30963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Existing vs New Axes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difference between stacking and concatenating. However, the description here is kind of tricky, so let’s look at some examples to get a handle on what exactly how this can be better understood.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We’ll look at stacking and concatenating in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, TensorFlow, and NumPy.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most part, concatenating along an existing axis of a tensor is pretty straight forward.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confusion usually arises when we want to </a:t>
            </a:r>
            <a:r>
              <a:rPr lang="en-US" sz="1800" dirty="0" err="1">
                <a:solidFill>
                  <a:schemeClr val="tx1"/>
                </a:solidFill>
              </a:rPr>
              <a:t>concat</a:t>
            </a:r>
            <a:r>
              <a:rPr lang="en-US" sz="1800" dirty="0">
                <a:solidFill>
                  <a:schemeClr val="tx1"/>
                </a:solidFill>
              </a:rPr>
              <a:t> along a new axis.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this we stack. Another way of saying that we stack is to say that we create a new axis and then </a:t>
            </a:r>
            <a:r>
              <a:rPr lang="en-US" sz="1800" dirty="0" err="1">
                <a:solidFill>
                  <a:schemeClr val="tx1"/>
                </a:solidFill>
              </a:rPr>
              <a:t>concat</a:t>
            </a:r>
            <a:r>
              <a:rPr lang="en-US" sz="1800" dirty="0">
                <a:solidFill>
                  <a:schemeClr val="tx1"/>
                </a:solidFill>
              </a:rPr>
              <a:t> on that axis.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91F4FD-0984-45BD-976F-5CF5525D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79780"/>
              </p:ext>
            </p:extLst>
          </p:nvPr>
        </p:nvGraphicFramePr>
        <p:xfrm>
          <a:off x="2626746" y="4530441"/>
          <a:ext cx="39264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3264340088"/>
                    </a:ext>
                  </a:extLst>
                </a:gridCol>
                <a:gridCol w="2503736">
                  <a:extLst>
                    <a:ext uri="{9D8B030D-6E8A-4147-A177-3AD203B41FA5}">
                      <a16:colId xmlns:a16="http://schemas.microsoft.com/office/drawing/2014/main" val="400721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Join 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Where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5238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Along an existing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Along a new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7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0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28.1 Insert an Axis into a Tensor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28.1 Insert an Axis into a Tensor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735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How to Add or Insert an Axis into a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demonstrate this idea of adding an axis, we’ll use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5D4B-2F7D-4CD5-90C0-36E34C9B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80138"/>
            <a:ext cx="2571750" cy="5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51F41F1B-056B-4092-A638-CCA9EEF87324}"/>
              </a:ext>
            </a:extLst>
          </p:cNvPr>
          <p:cNvSpPr txBox="1">
            <a:spLocks/>
          </p:cNvSpPr>
          <p:nvPr/>
        </p:nvSpPr>
        <p:spPr>
          <a:xfrm>
            <a:off x="457200" y="2877743"/>
            <a:ext cx="8291264" cy="13185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Here, we’re importing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PyTorch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and creating a simple tensor that has a single axis of length three.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Now, to add an axis to a tensor in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PyTorch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we use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unsqueeze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Note that this is the opposite of squeezing.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37001-30E5-4FF9-B423-04DDC0B37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16" y="4266316"/>
            <a:ext cx="2066925" cy="590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EFBD3946-AF79-45F7-9043-E8BF592BB0FB}"/>
              </a:ext>
            </a:extLst>
          </p:cNvPr>
          <p:cNvSpPr txBox="1">
            <a:spLocks/>
          </p:cNvSpPr>
          <p:nvPr/>
        </p:nvSpPr>
        <p:spPr>
          <a:xfrm>
            <a:off x="437392" y="4921237"/>
            <a:ext cx="8291264" cy="13185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Here, we are we are adding an axis, a.k.a., dimension at index zero of this tensor. This gives us a tensor with a shape 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1 x 3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When we say index zero of the tensor, we mean the first index of the tensor's shape.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4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28.1 Insert an Axis into a Tensor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735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How to Add or Insert an Axis into a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also add an axis at the second index of this tensor.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5DB4C-052A-4FED-A4AF-162D2E8C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32856"/>
            <a:ext cx="2019300" cy="91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49610D29-548D-46E8-AFBB-49E722E99458}"/>
              </a:ext>
            </a:extLst>
          </p:cNvPr>
          <p:cNvSpPr txBox="1">
            <a:spLocks/>
          </p:cNvSpPr>
          <p:nvPr/>
        </p:nvSpPr>
        <p:spPr>
          <a:xfrm>
            <a:off x="457200" y="3161871"/>
            <a:ext cx="8291264" cy="16352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gives us a tensor with a shape 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3 x 1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Adding axes like this changes the way the data is organized inside the tensor, but it does not change the data itself.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Basically, we are just reshaping the tensor.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can see that by checking the shape of each one of these.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C315A-1A6C-4987-8388-C82AE705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911768"/>
            <a:ext cx="3286125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68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28.1 Insert an Axis into a Tensor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7"/>
            <a:ext cx="8291264" cy="25356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montserrat"/>
              </a:rPr>
              <a:t>How to Add or Insert an Axis into a Tensor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thinking back about concatenating verses stacking, when we </a:t>
            </a:r>
            <a:r>
              <a:rPr lang="en-US" sz="1800" dirty="0" err="1">
                <a:solidFill>
                  <a:schemeClr val="tx1"/>
                </a:solidFill>
              </a:rPr>
              <a:t>concat</a:t>
            </a:r>
            <a:r>
              <a:rPr lang="en-US" sz="1800" dirty="0">
                <a:solidFill>
                  <a:schemeClr val="tx1"/>
                </a:solidFill>
              </a:rPr>
              <a:t>, we are joining a sequence of tensors along an existing axis.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are extending the length of an existing axis.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stack, we are creating a new axis that didn’t exist before and this happens across all the tensors in our sequence, and then we </a:t>
            </a:r>
            <a:r>
              <a:rPr lang="en-US" sz="1800" dirty="0" err="1">
                <a:solidFill>
                  <a:schemeClr val="tx1"/>
                </a:solidFill>
              </a:rPr>
              <a:t>concat</a:t>
            </a:r>
            <a:r>
              <a:rPr lang="en-US" sz="1800" dirty="0">
                <a:solidFill>
                  <a:schemeClr val="tx1"/>
                </a:solidFill>
              </a:rPr>
              <a:t> along this new sequence.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see how this is done in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https://www.youtube.com/watch?v=kF2AlpykJGY&amp;list=PLZbbT5o_s2xrfNyHZsM6ufI0iZENK9xgG&amp;index=28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39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28.2 Stack vs. Cat in </a:t>
            </a:r>
            <a:r>
              <a:rPr lang="en-US" altLang="zh-TW" sz="4000" b="1" dirty="0" err="1">
                <a:solidFill>
                  <a:srgbClr val="FFFF00"/>
                </a:solidFill>
              </a:rPr>
              <a:t>PyTorch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6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1387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montserrat</vt:lpstr>
      <vt:lpstr>SFMono-Regular</vt:lpstr>
      <vt:lpstr>Wingdings</vt:lpstr>
      <vt:lpstr>Office 佈景主題</vt:lpstr>
      <vt:lpstr>28 Tensorflow and Numpy (Part 2)</vt:lpstr>
      <vt:lpstr>28 Tensorflow and Numpy (Part 2)</vt:lpstr>
      <vt:lpstr>28 Tensorflow and Numpy (Part 2)</vt:lpstr>
      <vt:lpstr>28 Tensorflow and Numpy (Part 2)</vt:lpstr>
      <vt:lpstr>28.1 Insert an Axis into a Tensor</vt:lpstr>
      <vt:lpstr>28.1 Insert an Axis into a Tensor</vt:lpstr>
      <vt:lpstr>28.1 Insert an Axis into a Tensor</vt:lpstr>
      <vt:lpstr>28.1 Insert an Axis into a Tensor</vt:lpstr>
      <vt:lpstr>28.2 Stack vs. Cat in PyTorch</vt:lpstr>
      <vt:lpstr>28.2 Stack vs. Cat in PyTorch</vt:lpstr>
      <vt:lpstr>28.2 Stack vs. Cat in PyTorch</vt:lpstr>
      <vt:lpstr>28.2 Stack vs. Cat in PyTorch</vt:lpstr>
      <vt:lpstr>28.2 Stack vs. Cat in PyTorch</vt:lpstr>
      <vt:lpstr>28.2 Stack vs. Cat in PyTorch</vt:lpstr>
      <vt:lpstr>28.3 Quiz</vt:lpstr>
      <vt:lpstr>28.3 Quiz</vt:lpstr>
      <vt:lpstr>28.3 Quiz</vt:lpstr>
      <vt:lpstr>28.3 Quiz</vt:lpstr>
      <vt:lpstr>28.3 Quiz</vt:lpstr>
      <vt:lpstr>28.3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3061</cp:revision>
  <dcterms:created xsi:type="dcterms:W3CDTF">2018-09-28T16:40:41Z</dcterms:created>
  <dcterms:modified xsi:type="dcterms:W3CDTF">2020-06-03T04:21:41Z</dcterms:modified>
</cp:coreProperties>
</file>