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81" r:id="rId4"/>
    <p:sldId id="271" r:id="rId5"/>
    <p:sldId id="280" r:id="rId6"/>
    <p:sldId id="292" r:id="rId7"/>
    <p:sldId id="282" r:id="rId8"/>
    <p:sldId id="293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1" r:id="rId17"/>
    <p:sldId id="290" r:id="rId18"/>
    <p:sldId id="295" r:id="rId19"/>
    <p:sldId id="294" r:id="rId20"/>
    <p:sldId id="25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0" autoAdjust="0"/>
    <p:restoredTop sz="96806" autoAdjust="0"/>
  </p:normalViewPr>
  <p:slideViewPr>
    <p:cSldViewPr>
      <p:cViewPr varScale="1">
        <p:scale>
          <a:sx n="99" d="100"/>
          <a:sy n="99" d="100"/>
        </p:scale>
        <p:origin x="4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3lX3Cltt4c&amp;list=PLZbbT5o_s2xrfNyHZsM6ufI0iZENK9xgG&amp;index=1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 </a:t>
            </a:r>
            <a:r>
              <a:rPr lang="en-US" altLang="zh-TW" sz="4800" b="1" dirty="0" err="1">
                <a:solidFill>
                  <a:srgbClr val="FFFF00"/>
                </a:solidFill>
              </a:rPr>
              <a:t>ArgMax</a:t>
            </a:r>
            <a:r>
              <a:rPr lang="en-US" altLang="zh-TW" sz="4800" b="1" dirty="0">
                <a:solidFill>
                  <a:srgbClr val="FFFF00"/>
                </a:solidFill>
              </a:rPr>
              <a:t> and Reduction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12.3 Reduction with dim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8364881" cy="10207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Reduction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reduce the tensor with respect to a specific axis, we use the same methods and we jus pass a value for the dimension parameters.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87846A-08ED-440E-B292-51BF3CFF6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6171"/>
            <a:ext cx="8324850" cy="366712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D36165-2F6F-4D1D-9B99-142F2D335135}"/>
              </a:ext>
            </a:extLst>
          </p:cNvPr>
          <p:cNvCxnSpPr>
            <a:cxnSpLocks/>
          </p:cNvCxnSpPr>
          <p:nvPr/>
        </p:nvCxnSpPr>
        <p:spPr>
          <a:xfrm>
            <a:off x="2267744" y="3429000"/>
            <a:ext cx="2088232" cy="1224136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3034F7-273C-49BB-AB16-FF12246F3E02}"/>
              </a:ext>
            </a:extLst>
          </p:cNvPr>
          <p:cNvCxnSpPr>
            <a:cxnSpLocks/>
          </p:cNvCxnSpPr>
          <p:nvPr/>
        </p:nvCxnSpPr>
        <p:spPr>
          <a:xfrm>
            <a:off x="2276868" y="3682348"/>
            <a:ext cx="2069983" cy="1233842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FEE355-544A-42C8-94FA-77F5EC2A8033}"/>
              </a:ext>
            </a:extLst>
          </p:cNvPr>
          <p:cNvCxnSpPr>
            <a:cxnSpLocks/>
          </p:cNvCxnSpPr>
          <p:nvPr/>
        </p:nvCxnSpPr>
        <p:spPr>
          <a:xfrm>
            <a:off x="2267744" y="3861048"/>
            <a:ext cx="2088232" cy="1343174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88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12.4 </a:t>
            </a:r>
            <a:r>
              <a:rPr lang="en-US" altLang="zh-TW" sz="4800" b="1" dirty="0" err="1">
                <a:solidFill>
                  <a:srgbClr val="FFFF00"/>
                </a:solidFill>
              </a:rPr>
              <a:t>ArgMax</a:t>
            </a:r>
            <a:r>
              <a:rPr lang="en-US" altLang="zh-TW" sz="4800" b="1" dirty="0">
                <a:solidFill>
                  <a:srgbClr val="FFFF00"/>
                </a:solidFill>
              </a:rPr>
              <a:t> Operation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0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EFCFCD-DD9E-41B3-BD2B-3887FCE8B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581" y="2371817"/>
            <a:ext cx="3390900" cy="27622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12.4 </a:t>
            </a:r>
            <a:r>
              <a:rPr lang="en-US" altLang="zh-TW" b="1" dirty="0" err="1">
                <a:solidFill>
                  <a:srgbClr val="FFFF00"/>
                </a:solidFill>
              </a:rPr>
              <a:t>ArgMax</a:t>
            </a:r>
            <a:r>
              <a:rPr lang="en-US" altLang="zh-TW" b="1" dirty="0">
                <a:solidFill>
                  <a:srgbClr val="FFFF00"/>
                </a:solidFill>
              </a:rPr>
              <a:t>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8364881" cy="7327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ArgMax</a:t>
            </a:r>
            <a:r>
              <a:rPr lang="en-US" sz="1800" b="1" dirty="0">
                <a:solidFill>
                  <a:schemeClr val="tx1"/>
                </a:solidFill>
              </a:rPr>
              <a:t>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ArgMax</a:t>
            </a:r>
            <a:r>
              <a:rPr lang="en-US" sz="1800" dirty="0">
                <a:solidFill>
                  <a:schemeClr val="tx1"/>
                </a:solidFill>
              </a:rPr>
              <a:t> is the index of maximum function.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07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12.4 </a:t>
            </a:r>
            <a:r>
              <a:rPr lang="en-US" altLang="zh-TW" b="1" dirty="0" err="1">
                <a:solidFill>
                  <a:srgbClr val="FFFF00"/>
                </a:solidFill>
              </a:rPr>
              <a:t>ArgMax</a:t>
            </a:r>
            <a:r>
              <a:rPr lang="en-US" altLang="zh-TW" b="1" dirty="0">
                <a:solidFill>
                  <a:srgbClr val="FFFF00"/>
                </a:solidFill>
              </a:rPr>
              <a:t>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8364881" cy="7327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ArgMax</a:t>
            </a:r>
            <a:r>
              <a:rPr lang="en-US" sz="1800" b="1" dirty="0">
                <a:solidFill>
                  <a:schemeClr val="tx1"/>
                </a:solidFill>
              </a:rPr>
              <a:t>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Maximum value of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() is 5.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775E7B-9A04-41DB-B078-16163E086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11763"/>
            <a:ext cx="4533900" cy="1666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6313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12.4 </a:t>
            </a:r>
            <a:r>
              <a:rPr lang="en-US" altLang="zh-TW" b="1" dirty="0" err="1">
                <a:solidFill>
                  <a:srgbClr val="FFFF00"/>
                </a:solidFill>
              </a:rPr>
              <a:t>ArgMax</a:t>
            </a:r>
            <a:r>
              <a:rPr lang="en-US" altLang="zh-TW" b="1" dirty="0">
                <a:solidFill>
                  <a:srgbClr val="FFFF00"/>
                </a:solidFill>
              </a:rPr>
              <a:t>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8364881" cy="7327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ArgMax</a:t>
            </a:r>
            <a:r>
              <a:rPr lang="en-US" sz="1800" b="1" dirty="0">
                <a:solidFill>
                  <a:schemeClr val="tx1"/>
                </a:solidFill>
              </a:rPr>
              <a:t>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Maximum value of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() is 5.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CF7DDE-C644-45E8-8B1A-EA8BB8AAD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120182"/>
            <a:ext cx="3105150" cy="2095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68220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12.4 </a:t>
            </a:r>
            <a:r>
              <a:rPr lang="en-US" altLang="zh-TW" b="1" dirty="0" err="1">
                <a:solidFill>
                  <a:srgbClr val="FFFF00"/>
                </a:solidFill>
              </a:rPr>
              <a:t>ArgMax</a:t>
            </a:r>
            <a:r>
              <a:rPr lang="en-US" altLang="zh-TW" b="1" dirty="0">
                <a:solidFill>
                  <a:srgbClr val="FFFF00"/>
                </a:solidFill>
              </a:rPr>
              <a:t>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8364881" cy="10927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ArgMax</a:t>
            </a:r>
            <a:r>
              <a:rPr lang="en-US" sz="1800" b="1" dirty="0">
                <a:solidFill>
                  <a:schemeClr val="tx1"/>
                </a:solidFill>
              </a:rPr>
              <a:t>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Maximum value of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() is 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argmax() = 11, the index location of maximum value 5 is 11.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5D09FE-DB67-4F91-B95C-B649E9BE5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502746"/>
            <a:ext cx="7591425" cy="3838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92109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12.5 </a:t>
            </a:r>
            <a:r>
              <a:rPr lang="en-US" altLang="zh-TW" sz="4800" b="1" dirty="0" err="1">
                <a:solidFill>
                  <a:srgbClr val="FFFF00"/>
                </a:solidFill>
              </a:rPr>
              <a:t>ArgMax</a:t>
            </a:r>
            <a:r>
              <a:rPr lang="en-US" altLang="zh-TW" sz="4800" b="1" dirty="0">
                <a:solidFill>
                  <a:srgbClr val="FFFF00"/>
                </a:solidFill>
              </a:rPr>
              <a:t> with dim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85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12.5 </a:t>
            </a:r>
            <a:r>
              <a:rPr lang="en-US" altLang="zh-TW" b="1" dirty="0" err="1">
                <a:solidFill>
                  <a:srgbClr val="FFFF00"/>
                </a:solidFill>
              </a:rPr>
              <a:t>ArgMax</a:t>
            </a:r>
            <a:r>
              <a:rPr lang="en-US" altLang="zh-TW" b="1" dirty="0">
                <a:solidFill>
                  <a:srgbClr val="FFFF00"/>
                </a:solidFill>
              </a:rPr>
              <a:t> with dim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8364881" cy="10927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ArgMax</a:t>
            </a:r>
            <a:r>
              <a:rPr lang="en-US" sz="1800" b="1" dirty="0">
                <a:solidFill>
                  <a:schemeClr val="tx1"/>
                </a:solidFill>
              </a:rPr>
              <a:t>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Maximum value of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() is 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argmax() = 11, the index location of maximum value 5 is 11.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D3D9B-9CFE-4DBB-8C87-127173C2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498043"/>
            <a:ext cx="6841674" cy="37460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7142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12.6 item, </a:t>
            </a:r>
            <a:r>
              <a:rPr lang="en-US" altLang="zh-TW" sz="4800" b="1" dirty="0" err="1">
                <a:solidFill>
                  <a:srgbClr val="FFFF00"/>
                </a:solidFill>
              </a:rPr>
              <a:t>tolist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96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12.5 </a:t>
            </a:r>
            <a:r>
              <a:rPr lang="en-US" altLang="zh-TW" b="1" dirty="0" err="1">
                <a:solidFill>
                  <a:srgbClr val="FFFF00"/>
                </a:solidFill>
              </a:rPr>
              <a:t>ArgMax</a:t>
            </a:r>
            <a:r>
              <a:rPr lang="en-US" altLang="zh-TW" b="1" dirty="0">
                <a:solidFill>
                  <a:srgbClr val="FFFF00"/>
                </a:solidFill>
              </a:rPr>
              <a:t> with dim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8364881" cy="7327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ArgMax</a:t>
            </a:r>
            <a:r>
              <a:rPr lang="en-US" sz="1800" b="1" dirty="0">
                <a:solidFill>
                  <a:schemeClr val="tx1"/>
                </a:solidFill>
              </a:rPr>
              <a:t>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neural network, we have argmax for index for particular prediction category.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418E81-2449-4732-B497-A511AC4A9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282" y="2137348"/>
            <a:ext cx="4485635" cy="441541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5686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</a:t>
            </a:r>
            <a:r>
              <a:rPr lang="en-US" altLang="zh-TW" b="1" dirty="0" err="1">
                <a:solidFill>
                  <a:srgbClr val="FFFF00"/>
                </a:solidFill>
              </a:rPr>
              <a:t>ArgMax</a:t>
            </a:r>
            <a:r>
              <a:rPr lang="en-US" altLang="zh-TW" b="1" dirty="0">
                <a:solidFill>
                  <a:srgbClr val="FFFF00"/>
                </a:solidFill>
              </a:rPr>
              <a:t> and Reduction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45518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ArgMax</a:t>
            </a:r>
            <a:r>
              <a:rPr lang="en-US" sz="1800" b="1" dirty="0">
                <a:solidFill>
                  <a:schemeClr val="tx1"/>
                </a:solidFill>
              </a:rPr>
              <a:t> and Reduction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discusses the </a:t>
            </a:r>
            <a:r>
              <a:rPr lang="en-US" sz="1800" dirty="0" err="1">
                <a:solidFill>
                  <a:schemeClr val="tx1"/>
                </a:solidFill>
              </a:rPr>
              <a:t>ArgMax</a:t>
            </a:r>
            <a:r>
              <a:rPr lang="en-US" sz="1800" dirty="0">
                <a:solidFill>
                  <a:schemeClr val="tx1"/>
                </a:solidFill>
              </a:rPr>
              <a:t> function and Reduction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started by Tensor Reduction Operations.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i="1" dirty="0">
                <a:solidFill>
                  <a:schemeClr val="tx1"/>
                </a:solidFill>
              </a:rPr>
              <a:t>reduction operation </a:t>
            </a:r>
            <a:r>
              <a:rPr lang="en-US" sz="1800" dirty="0">
                <a:solidFill>
                  <a:schemeClr val="tx1"/>
                </a:solidFill>
              </a:rPr>
              <a:t>on a tensor is an operation that reduced the </a:t>
            </a:r>
            <a:r>
              <a:rPr lang="en-US" sz="1800" dirty="0" err="1">
                <a:solidFill>
                  <a:schemeClr val="tx1"/>
                </a:solidFill>
              </a:rPr>
              <a:t>nuber</a:t>
            </a:r>
            <a:r>
              <a:rPr lang="en-US" sz="1800" dirty="0">
                <a:solidFill>
                  <a:schemeClr val="tx1"/>
                </a:solidFill>
              </a:rPr>
              <a:t> of elements contained within the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know the tensors are the data structure of deep learning.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Out firs task is to load pour data elements into the tensor.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this reason, tensors are super important.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deep learning, we manage our data element contained within our tensors.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Tensors give us the ability to manage our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 structures in general do this.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 structures provide the necessary structure for performing data management tasks, such as, computation, storage, access, and etc.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Reshaping operations give us ability to position our elements along particular axes.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</a:t>
            </a:r>
            <a:r>
              <a:rPr lang="en-US" altLang="zh-TW" b="1" dirty="0" err="1">
                <a:solidFill>
                  <a:srgbClr val="FFFF00"/>
                </a:solidFill>
              </a:rPr>
              <a:t>ArgMax</a:t>
            </a:r>
            <a:r>
              <a:rPr lang="en-US" altLang="zh-TW" b="1" dirty="0">
                <a:solidFill>
                  <a:srgbClr val="FFFF00"/>
                </a:solidFill>
              </a:rPr>
              <a:t> and Reduction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8155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ArgMax</a:t>
            </a:r>
            <a:r>
              <a:rPr lang="en-US" sz="1800" b="1" dirty="0">
                <a:solidFill>
                  <a:schemeClr val="tx1"/>
                </a:solidFill>
              </a:rPr>
              <a:t> and Reduction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Element-wise operations allow us to perform operations on elements between two tensors.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Reduction operations allow us to perform operations on elements within a single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Let’s look at the example.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52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12.1 Reduction: sum, </a:t>
            </a:r>
            <a:r>
              <a:rPr lang="en-US" altLang="zh-TW" sz="4800" b="1" dirty="0" err="1">
                <a:solidFill>
                  <a:srgbClr val="FFFF00"/>
                </a:solidFill>
              </a:rPr>
              <a:t>numel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5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12.1 Reduction: sum, </a:t>
            </a:r>
            <a:r>
              <a:rPr lang="en-US" altLang="zh-TW" b="1" dirty="0" err="1">
                <a:solidFill>
                  <a:srgbClr val="FFFF00"/>
                </a:solidFill>
              </a:rPr>
              <a:t>numel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3972393" cy="4333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Reduction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torch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</a:t>
            </a:r>
            <a:r>
              <a:rPr lang="en-US" sz="1800" dirty="0" err="1">
                <a:solidFill>
                  <a:schemeClr val="tx1"/>
                </a:solidFill>
              </a:rPr>
              <a:t>numpy</a:t>
            </a:r>
            <a:r>
              <a:rPr lang="en-US" sz="1800" dirty="0">
                <a:solidFill>
                  <a:schemeClr val="tx1"/>
                </a:solidFill>
              </a:rPr>
              <a:t>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# 3 x3 tensor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 =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 ([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[0,1,0],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[2,0,2],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[0,3,0}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&gt;],</a:t>
            </a:r>
            <a:r>
              <a:rPr lang="en-US" sz="1800" dirty="0" err="1">
                <a:solidFill>
                  <a:schemeClr val="tx1"/>
                </a:solidFill>
              </a:rPr>
              <a:t>dtype</a:t>
            </a:r>
            <a:r>
              <a:rPr lang="en-US" sz="1800" dirty="0">
                <a:solidFill>
                  <a:schemeClr val="tx1"/>
                </a:solidFill>
              </a:rPr>
              <a:t>=torch.float32)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t.sum</a:t>
            </a:r>
            <a:r>
              <a:rPr lang="en-US" sz="1800" dirty="0">
                <a:solidFill>
                  <a:schemeClr val="tx1"/>
                </a:solidFill>
              </a:rPr>
              <a:t>()	# tensor(8.0)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t.numel</a:t>
            </a:r>
            <a:r>
              <a:rPr lang="en-US" sz="1800" dirty="0">
                <a:solidFill>
                  <a:schemeClr val="tx1"/>
                </a:solidFill>
              </a:rPr>
              <a:t>()	# 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t.sum</a:t>
            </a:r>
            <a:r>
              <a:rPr lang="en-US" sz="1800" dirty="0">
                <a:solidFill>
                  <a:schemeClr val="tx1"/>
                </a:solidFill>
              </a:rPr>
              <a:t>().</a:t>
            </a:r>
            <a:r>
              <a:rPr lang="en-US" sz="1800" dirty="0" err="1">
                <a:solidFill>
                  <a:schemeClr val="tx1"/>
                </a:solidFill>
              </a:rPr>
              <a:t>numel</a:t>
            </a:r>
            <a:r>
              <a:rPr lang="en-US" sz="1800" dirty="0">
                <a:solidFill>
                  <a:schemeClr val="tx1"/>
                </a:solidFill>
              </a:rPr>
              <a:t>() 	#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t.sum</a:t>
            </a:r>
            <a:r>
              <a:rPr lang="en-US" sz="1800" dirty="0">
                <a:solidFill>
                  <a:schemeClr val="tx1"/>
                </a:solidFill>
              </a:rPr>
              <a:t>().</a:t>
            </a:r>
            <a:r>
              <a:rPr lang="en-US" sz="1800" dirty="0" err="1">
                <a:solidFill>
                  <a:schemeClr val="tx1"/>
                </a:solidFill>
              </a:rPr>
              <a:t>numel</a:t>
            </a:r>
            <a:r>
              <a:rPr lang="en-US" sz="1800" dirty="0">
                <a:solidFill>
                  <a:schemeClr val="tx1"/>
                </a:solidFill>
              </a:rPr>
              <a:t>() &lt; </a:t>
            </a:r>
            <a:r>
              <a:rPr lang="en-US" sz="1800" dirty="0" err="1">
                <a:solidFill>
                  <a:schemeClr val="tx1"/>
                </a:solidFill>
              </a:rPr>
              <a:t>t.numel</a:t>
            </a:r>
            <a:r>
              <a:rPr lang="en-US" sz="1800" dirty="0">
                <a:solidFill>
                  <a:schemeClr val="tx1"/>
                </a:solidFill>
              </a:rPr>
              <a:t>() # True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D6345-D8BB-4CE1-960F-AA63B45C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096" y="4678302"/>
            <a:ext cx="2066925" cy="17049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A24FD8-43B6-448A-A1D9-4D116EF8E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096" y="1090827"/>
            <a:ext cx="3695700" cy="3467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0922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12.2 Reduction: sum, mean, prod, std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2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12.2 Reduction: sum, mean, prod, std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8231209" cy="6607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Reduction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the following tensor method, reduce the tensor to scalar value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F42950-1520-4C06-91D2-DF58535BB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2201489"/>
            <a:ext cx="3733800" cy="3400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4128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12.2 Reduction: sum, mean, prod, std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7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12.3 Reduction with dim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8364881" cy="21729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Reduction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Question: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All the tensor reduction operation always reduce to a tensor with a single scalar element?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Answer: No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fact, we often reduce specific axes at a time and this usually leads to a reduction output that has multiple elements.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04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873</Words>
  <Application>Microsoft Office PowerPoint</Application>
  <PresentationFormat>On-screen Show (4:3)</PresentationFormat>
  <Paragraphs>125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佈景主題</vt:lpstr>
      <vt:lpstr>13 ArgMax and Reduction</vt:lpstr>
      <vt:lpstr>13 ArgMax and Reduction</vt:lpstr>
      <vt:lpstr>13 ArgMax and Reduction</vt:lpstr>
      <vt:lpstr>12.1 Reduction: sum, numel</vt:lpstr>
      <vt:lpstr>12.1 Reduction: sum, numel</vt:lpstr>
      <vt:lpstr>12.2 Reduction: sum, mean, prod, std</vt:lpstr>
      <vt:lpstr>12.2 Reduction: sum, mean, prod, std</vt:lpstr>
      <vt:lpstr>12.2 Reduction: sum, mean, prod, std</vt:lpstr>
      <vt:lpstr>12.3 Reduction with dim</vt:lpstr>
      <vt:lpstr>12.3 Reduction with dim</vt:lpstr>
      <vt:lpstr>12.4 ArgMax Operation</vt:lpstr>
      <vt:lpstr>12.4 ArgMax Operation</vt:lpstr>
      <vt:lpstr>12.4 ArgMax Operation</vt:lpstr>
      <vt:lpstr>12.4 ArgMax Operation</vt:lpstr>
      <vt:lpstr>12.4 ArgMax Operation</vt:lpstr>
      <vt:lpstr>12.5 ArgMax with dim</vt:lpstr>
      <vt:lpstr>12.5 ArgMax with dim</vt:lpstr>
      <vt:lpstr>12.6 item, tolist</vt:lpstr>
      <vt:lpstr>12.5 ArgMax with dim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1178</cp:revision>
  <dcterms:created xsi:type="dcterms:W3CDTF">2018-09-28T16:40:41Z</dcterms:created>
  <dcterms:modified xsi:type="dcterms:W3CDTF">2020-05-27T04:51:50Z</dcterms:modified>
</cp:coreProperties>
</file>