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97" r:id="rId4"/>
    <p:sldId id="298" r:id="rId5"/>
    <p:sldId id="300" r:id="rId6"/>
    <p:sldId id="299" r:id="rId7"/>
    <p:sldId id="301" r:id="rId8"/>
    <p:sldId id="302" r:id="rId9"/>
    <p:sldId id="319" r:id="rId10"/>
    <p:sldId id="303" r:id="rId11"/>
    <p:sldId id="32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21" r:id="rId24"/>
    <p:sldId id="315" r:id="rId25"/>
    <p:sldId id="316" r:id="rId26"/>
    <p:sldId id="317" r:id="rId27"/>
    <p:sldId id="318" r:id="rId28"/>
    <p:sldId id="322" r:id="rId29"/>
    <p:sldId id="323" r:id="rId30"/>
    <p:sldId id="324" r:id="rId31"/>
    <p:sldId id="325" r:id="rId32"/>
    <p:sldId id="326" r:id="rId33"/>
    <p:sldId id="327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2" d="100"/>
          <a:sy n="82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Build CNN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Class Lizard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OOP Class and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BFBC9-42CD-4A96-95E9-C59E50A2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89545"/>
            <a:ext cx="344805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12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Class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99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build neural networks in PyTorch, we use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psckage</a:t>
            </a:r>
            <a:r>
              <a:rPr lang="en-US" sz="1800" dirty="0">
                <a:solidFill>
                  <a:schemeClr val="tx1"/>
                </a:solidFill>
              </a:rPr>
              <a:t> is </a:t>
            </a:r>
            <a:r>
              <a:rPr lang="en-US" sz="1800" dirty="0" err="1">
                <a:solidFill>
                  <a:schemeClr val="tx1"/>
                </a:solidFill>
              </a:rPr>
              <a:t>PyTorch’s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r>
              <a:rPr lang="en-US" sz="1800" dirty="0">
                <a:solidFill>
                  <a:schemeClr val="tx1"/>
                </a:solidFill>
              </a:rPr>
              <a:t> (Neural Network)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the package: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45DD1-EEC6-4315-8858-BB42465F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81400"/>
            <a:ext cx="5004048" cy="327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43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076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neural network Library contains all the typically components typically needed to build neural networks.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primary components we need to build a neural network is a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neural network library contains classes that help us in constructing layers. Each layer in the neural network has two primary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one, a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two, a collection of weights.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23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if we think back to object programming.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transformation is code. A collection of weights is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AA41-3AD4-4AFE-9C25-792F4EDE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48" y="2455259"/>
            <a:ext cx="6314703" cy="38354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AF5245-A58B-47A8-AFF0-5BAC5AFFDCA6}"/>
              </a:ext>
            </a:extLst>
          </p:cNvPr>
          <p:cNvSpPr/>
          <p:nvPr/>
        </p:nvSpPr>
        <p:spPr>
          <a:xfrm>
            <a:off x="3131840" y="3212976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06369-23A8-4C0A-B83F-3C8DE47C43F7}"/>
              </a:ext>
            </a:extLst>
          </p:cNvPr>
          <p:cNvSpPr/>
          <p:nvPr/>
        </p:nvSpPr>
        <p:spPr>
          <a:xfrm>
            <a:off x="3779912" y="293133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92BF9-F8FE-4B27-A062-662423B1E0A4}"/>
              </a:ext>
            </a:extLst>
          </p:cNvPr>
          <p:cNvSpPr/>
          <p:nvPr/>
        </p:nvSpPr>
        <p:spPr>
          <a:xfrm>
            <a:off x="3203848" y="5706184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5B65F-C393-4D86-8B6E-87CFF583F990}"/>
              </a:ext>
            </a:extLst>
          </p:cNvPr>
          <p:cNvSpPr/>
          <p:nvPr/>
        </p:nvSpPr>
        <p:spPr>
          <a:xfrm>
            <a:off x="3779912" y="542453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3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239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 is represented as a classes. PyTorch is defined by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layer will be objects. Within the neural network package, there us a special class called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51434-D58F-4EC6-8CE0-51ABB15C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87" y="2607784"/>
            <a:ext cx="4861244" cy="37548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D1FDFF40-081C-4962-A6C6-C26785A91F9F}"/>
              </a:ext>
            </a:extLst>
          </p:cNvPr>
          <p:cNvSpPr txBox="1">
            <a:spLocks/>
          </p:cNvSpPr>
          <p:nvPr/>
        </p:nvSpPr>
        <p:spPr>
          <a:xfrm>
            <a:off x="469322" y="2616322"/>
            <a:ext cx="3382598" cy="35613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module is a base class for all neural network. This means that all the layers in PyTorch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 and inherit all of PyTorch built-in functionality that comes with the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OOP, this is called as inheritance. You extends the class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and you get all of the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functionalities.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7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27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inheritance includes layers and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layers and neural network should inherit the same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neural network can be though of sort of as one large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Layers are  functions and neural network are composed of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 and neural network are same type of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extend the module based class anytime we are creating a custom layer or a PyTorch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21539-1E37-4AA6-9F38-43AAE670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23" y="3988688"/>
            <a:ext cx="4113497" cy="25502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547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75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pass a tensor to out network as input, the tensor flows forward each layer transformation until the tensor reaches the output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process of a tensor flowing through the network is called a forward pass.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Each layer </a:t>
            </a:r>
            <a:r>
              <a:rPr lang="en-US" sz="1800" dirty="0">
                <a:solidFill>
                  <a:schemeClr val="tx1"/>
                </a:solidFill>
              </a:rPr>
              <a:t>has its own transformation and the tensor passes forward through each layer’s transformation.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composition of all the individual layer forward passes defines the overall forward pass transformation for the network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this all means for PyTorch is that every PyTorch </a:t>
            </a:r>
            <a:r>
              <a:rPr lang="en-US" sz="1800" b="1" dirty="0" err="1">
                <a:solidFill>
                  <a:srgbClr val="C00000"/>
                </a:solidFill>
              </a:rPr>
              <a:t>nn.Module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has a </a:t>
            </a:r>
            <a:r>
              <a:rPr lang="en-US" sz="1800" dirty="0">
                <a:solidFill>
                  <a:srgbClr val="C00000"/>
                </a:solidFill>
              </a:rPr>
              <a:t>forward () method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 represent its forward pass, and so when we are building layers and networks, we must provide an implementation of the </a:t>
            </a:r>
            <a:r>
              <a:rPr lang="en-US" sz="1800" b="1" dirty="0">
                <a:solidFill>
                  <a:schemeClr val="tx1"/>
                </a:solidFill>
              </a:rPr>
              <a:t>forward () method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forward method is the actual transformation whether it is a layer or for a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22869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implement the </a:t>
            </a:r>
            <a:r>
              <a:rPr lang="en-US" sz="1800" b="1" dirty="0">
                <a:solidFill>
                  <a:srgbClr val="C00000"/>
                </a:solidFill>
              </a:rPr>
              <a:t>forward() method </a:t>
            </a:r>
            <a:r>
              <a:rPr lang="en-US" sz="1800" dirty="0">
                <a:solidFill>
                  <a:schemeClr val="tx1"/>
                </a:solidFill>
              </a:rPr>
              <a:t>of our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subclass, we typically use the functions from </a:t>
            </a:r>
            <a:r>
              <a:rPr lang="en-US" sz="1800" dirty="0" err="1">
                <a:solidFill>
                  <a:schemeClr val="tx1"/>
                </a:solidFill>
              </a:rPr>
              <a:t>nn.functional</a:t>
            </a:r>
            <a:r>
              <a:rPr lang="en-US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package provides us with many neural network operations that we use when we are implementing our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</a:t>
            </a:r>
            <a:r>
              <a:rPr lang="en-US" sz="1800" b="1" dirty="0">
                <a:solidFill>
                  <a:schemeClr val="tx1"/>
                </a:solidFill>
              </a:rPr>
              <a:t>us three key pieces of information </a:t>
            </a:r>
            <a:r>
              <a:rPr lang="en-US" sz="1800" dirty="0">
                <a:solidFill>
                  <a:schemeClr val="tx1"/>
                </a:solidFill>
              </a:rPr>
              <a:t>we need to create a neural network class and PyTorch.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A0DC9-156A-4807-B264-39A73C6E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82728"/>
            <a:ext cx="6134100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36A82-AA4E-4CDD-96B7-7DE2C2AFE344}"/>
              </a:ext>
            </a:extLst>
          </p:cNvPr>
          <p:cNvSpPr/>
          <p:nvPr/>
        </p:nvSpPr>
        <p:spPr>
          <a:xfrm>
            <a:off x="4924680" y="3933056"/>
            <a:ext cx="266429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nn.functional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Functional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EED75-A5E5-4999-B916-3BF6149C73EA}"/>
              </a:ext>
            </a:extLst>
          </p:cNvPr>
          <p:cNvSpPr/>
          <p:nvPr/>
        </p:nvSpPr>
        <p:spPr>
          <a:xfrm>
            <a:off x="2915816" y="4581128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97DED-E145-4528-9F8E-4A7F8BF5BEA1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flipV="1">
            <a:off x="3275856" y="4257092"/>
            <a:ext cx="1648824" cy="324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1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2286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of </a:t>
            </a:r>
            <a:r>
              <a:rPr lang="en-US" sz="1800" b="1" dirty="0" err="1">
                <a:solidFill>
                  <a:schemeClr val="tx1"/>
                </a:solidFill>
              </a:rPr>
              <a:t>PyTroch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Building a neural network in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Three key pieces of information: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a neural network that </a:t>
            </a:r>
            <a:r>
              <a:rPr lang="en-US" sz="1800" b="1" dirty="0">
                <a:solidFill>
                  <a:srgbClr val="C00000"/>
                </a:solidFill>
              </a:rPr>
              <a:t>extend</a:t>
            </a:r>
            <a:r>
              <a:rPr lang="en-US" sz="1800" dirty="0">
                <a:solidFill>
                  <a:schemeClr val="tx1"/>
                </a:solidFill>
              </a:rPr>
              <a:t> the </a:t>
            </a:r>
            <a:r>
              <a:rPr lang="en-US" sz="1800" b="1" dirty="0" err="1">
                <a:solidFill>
                  <a:srgbClr val="C00000"/>
                </a:solidFill>
              </a:rPr>
              <a:t>nn.Module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base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 the class constructor, define</a:t>
            </a:r>
            <a:r>
              <a:rPr lang="en-US" sz="1800" b="1" dirty="0">
                <a:solidFill>
                  <a:schemeClr val="tx1"/>
                </a:solidFill>
              </a:rPr>
              <a:t> network layers </a:t>
            </a: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en-US" sz="1800" b="1" dirty="0">
                <a:solidFill>
                  <a:srgbClr val="C00000"/>
                </a:solidFill>
              </a:rPr>
              <a:t>class attributes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 network layer attributes as well as operations from </a:t>
            </a:r>
            <a:r>
              <a:rPr lang="en-US" sz="1800" dirty="0" err="1">
                <a:solidFill>
                  <a:schemeClr val="tx1"/>
                </a:solidFill>
              </a:rPr>
              <a:t>nn.functional</a:t>
            </a:r>
            <a:r>
              <a:rPr lang="en-US" sz="1800" dirty="0">
                <a:solidFill>
                  <a:schemeClr val="tx1"/>
                </a:solidFill>
              </a:rPr>
              <a:t> API to define network  </a:t>
            </a:r>
            <a:r>
              <a:rPr lang="en-US" sz="1800" b="1" dirty="0">
                <a:solidFill>
                  <a:srgbClr val="C00000"/>
                </a:solidFill>
              </a:rPr>
              <a:t>forward() method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497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how to build model by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are in Build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build the model. When we say </a:t>
            </a:r>
            <a:r>
              <a:rPr lang="en-US" sz="1800" b="1" dirty="0">
                <a:solidFill>
                  <a:srgbClr val="C00000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, we mean the </a:t>
            </a:r>
            <a:r>
              <a:rPr lang="en-US" sz="1800" b="1" dirty="0">
                <a:solidFill>
                  <a:srgbClr val="C00000"/>
                </a:solidFill>
              </a:rPr>
              <a:t>network</a:t>
            </a:r>
            <a:r>
              <a:rPr lang="en-US" sz="1800" dirty="0">
                <a:solidFill>
                  <a:schemeClr val="tx1"/>
                </a:solidFill>
              </a:rPr>
              <a:t>. The words </a:t>
            </a:r>
            <a:r>
              <a:rPr lang="en-US" sz="1800" b="1" dirty="0">
                <a:solidFill>
                  <a:srgbClr val="C00000"/>
                </a:solidFill>
              </a:rPr>
              <a:t>model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network</a:t>
            </a:r>
            <a:r>
              <a:rPr lang="en-US" sz="1800" dirty="0">
                <a:solidFill>
                  <a:schemeClr val="tx1"/>
                </a:solidFill>
              </a:rPr>
              <a:t> refer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want the network do is model or approximate a function that maps an image input to the correct output class.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CEFCC-D82C-49F8-B35B-CC930C88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91772"/>
            <a:ext cx="55530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91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Simple class to represent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simple Network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Network has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single dummy layer inside the constructor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dummy implementation for the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implementation for the forward function takes in a tensor t and transforms it using a dummy layer after the tensor is transformed. The new tensor is returned.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class Network does not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9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91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Simple class to represent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simple Network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Network has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single dummy layer inside the constructor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dummy implementation for the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implementation for the forward function takes in a tensor t and transforms it using a dummy layer after the tensor is transformed. The new tensor is returned.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good start but this Network class does not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5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583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make the class Network do this, we need two additional things: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need to inherit 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 i.e.,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need to insert a call to the superclass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):	# inherit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super (Network, self).__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C76B-61CD-43F9-B398-48191290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788246"/>
            <a:ext cx="35718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527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Deep Learning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231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CNN, we need to build linear layer and convolutional layers 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):	# inherit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super (Network, self).__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4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19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5 layers are defined as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layer has two components, a set of weights, and a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Note: Chapter </a:t>
            </a:r>
            <a:r>
              <a:rPr lang="en-US" sz="1800" dirty="0">
                <a:solidFill>
                  <a:schemeClr val="tx1"/>
                </a:solidFill>
              </a:rPr>
              <a:t>21: input feature 12 * 4 * 4 is output channel of conv2 (12) and 4 * 4 is height and width of the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303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Two convolutional layers, conv1 and conv2.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followings are three linear layers: fc1, fc2, and out.	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fc is abbreviation for fully connected because linear layers also called fully connected layers. Linear layer has the third name Dense.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Linear, fully connected, and Dense are always refer to the same type of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8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 layers: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CDAA3-5556-4BF2-AD13-9EF18F55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12578"/>
            <a:ext cx="6467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C7D82-6B4A-467A-B53C-41A1BE44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94" y="4874854"/>
            <a:ext cx="50673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542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583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how to build model by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are in Build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build the model. When we say model, we mean the network. The words model and network refer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want the network do is model or approximate a function that maps an image input to the correct output class.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9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23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 Oriented Programming view of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C:\Users\14088\anaconda3\Lin\site-packages\torch\nn\modules\modules.py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DA7-7712-42C5-9090-9A8E504F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75294"/>
            <a:ext cx="4305944" cy="40636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7276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00415-2D6B-4E9F-BC48-32141B02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43278"/>
            <a:ext cx="59912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143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A73DA-2464-4131-9448-F549F47A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7" y="1261325"/>
            <a:ext cx="6905625" cy="486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25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1D9CB-E5FE-44D3-A25E-B92303FC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70646"/>
            <a:ext cx="6858000" cy="809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F6B2D3-2A21-4168-BFFC-EA5D73327A43}"/>
              </a:ext>
            </a:extLst>
          </p:cNvPr>
          <p:cNvSpPr/>
          <p:nvPr/>
        </p:nvSpPr>
        <p:spPr>
          <a:xfrm>
            <a:off x="1979712" y="2123425"/>
            <a:ext cx="6048672" cy="2797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C18401"/>
                </a:solidFill>
                <a:latin typeface="SFMono-Regular"/>
              </a:rPr>
              <a:t>Network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Module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def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__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init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__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().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__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init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__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conv1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nn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kernel_size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5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conv2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nn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C18401"/>
                </a:solidFill>
                <a:latin typeface="SFMono-Regular"/>
              </a:rPr>
              <a:t>Conv2d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out_channels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kernel_size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5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fc1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Linear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*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4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*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4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fc2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Linear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120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 err="1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A626A4"/>
                </a:solidFill>
                <a:latin typeface="SFMono-Regular"/>
              </a:rPr>
              <a:t>out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nn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C18401"/>
                </a:solidFill>
                <a:latin typeface="SFMono-Regular"/>
              </a:rPr>
              <a:t>Linear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in_features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out_features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83A42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def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forward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self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t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# implement the forward pass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    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return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2B23E-9723-44B9-A5FF-F0A6A7D4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009576"/>
            <a:ext cx="2276475" cy="1295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87AB3E-11F7-4A84-83BF-7BEF31E89A73}"/>
              </a:ext>
            </a:extLst>
          </p:cNvPr>
          <p:cNvSpPr/>
          <p:nvPr/>
        </p:nvSpPr>
        <p:spPr>
          <a:xfrm>
            <a:off x="1691680" y="1227492"/>
            <a:ext cx="6768752" cy="5128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420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extend </a:t>
            </a:r>
            <a:r>
              <a:rPr lang="en-US" sz="1800" dirty="0" err="1">
                <a:solidFill>
                  <a:schemeClr val="tx1"/>
                </a:solidFill>
              </a:rPr>
              <a:t>torch.nn.Module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class. This mean we need to utilize the Object-Oriented Programming in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DA7-7712-42C5-9090-9A8E504F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84" y="2450034"/>
            <a:ext cx="4526160" cy="4271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60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263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is data scientist care about the Object-Oriented Programming?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instances in PyTorch are created by 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write the program, there are two key components, code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Object-Oriented Programming, our grogram design and structure around the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Objects are designed in code using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class defines the object’s specification.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specifies what data and code each object of the class should have.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create an object of a class, we call the object an instance of the class. All instances of a given class have two components: Method and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methods represent the code and attributes represent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methods and attributes are defined by the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9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383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think about the attributes are describing the characteristics of an object and methods are behaviors of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if we have a Lizard object, some attributes may have the color and length. Some methods may have run, jump, and catch a bug.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 the attributes are the properties of the object that let us know th1e object’s characteristics and methods let’s us know what the object can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given programs, many objects, a.k.a., instances of a class, can existed simultaneously.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instances of a particular class will have the same available attributes in the same available methods. They are uniformed from this perspective.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Lizard | San Diego Zoo Animals &amp; Plants">
            <a:extLst>
              <a:ext uri="{FF2B5EF4-FFF2-40B4-BE49-F238E27FC236}">
                <a16:creationId xmlns:a16="http://schemas.microsoft.com/office/drawing/2014/main" id="{D6D785DC-7716-46F2-A00D-610E509E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7864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111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Think in this way, the lizard class let’s us know that a lizard object have a color and has length, but it does not tell us what the color or what is the length is because the class only describes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class is a blueprint of the object. We can make as many object as we like from the same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green lizard is 20 cm, the other lizard made from the same class maybe blue with length of 10 cm.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difference of objects of the same class is in the values for each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object has its own attribute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47DC3-FB6B-4729-9F3F-F9286F92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15" y="4862943"/>
            <a:ext cx="752475" cy="18669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A094A7-584F-406F-BDB3-86FFB276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7" y="5083433"/>
            <a:ext cx="1455479" cy="145547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95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values determine the internal state of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The code and data of each object is encapsulated within the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Class Lizard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3212</Words>
  <Application>Microsoft Office PowerPoint</Application>
  <PresentationFormat>On-screen Show (4:3)</PresentationFormat>
  <Paragraphs>317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SFMono-Regular</vt:lpstr>
      <vt:lpstr>Wingdings</vt:lpstr>
      <vt:lpstr>Office 佈景主題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17.1 Class Lizard</vt:lpstr>
      <vt:lpstr>17.1 Class Lizard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 Build CNN (Part 2)</vt:lpstr>
      <vt:lpstr>17.2 Class Network</vt:lpstr>
      <vt:lpstr>17.2 Class Network)</vt:lpstr>
      <vt:lpstr>17.2 Class Network</vt:lpstr>
      <vt:lpstr>17.3 Deep Learning Network</vt:lpstr>
      <vt:lpstr>17.3 Deep Learning Network</vt:lpstr>
      <vt:lpstr>17.3 Deep Learning Network</vt:lpstr>
      <vt:lpstr>17.3 Deep Learning Network</vt:lpstr>
      <vt:lpstr>17.3 Deep Learning Network</vt:lpstr>
      <vt:lpstr>17.4 Summary</vt:lpstr>
      <vt:lpstr>17.4 Summary</vt:lpstr>
      <vt:lpstr>17.5 Quiz</vt:lpstr>
      <vt:lpstr>17.5 Quiz</vt:lpstr>
      <vt:lpstr>17.5 Quiz</vt:lpstr>
      <vt:lpstr>17.5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1885</cp:revision>
  <dcterms:created xsi:type="dcterms:W3CDTF">2018-09-28T16:40:41Z</dcterms:created>
  <dcterms:modified xsi:type="dcterms:W3CDTF">2020-05-31T23:17:18Z</dcterms:modified>
</cp:coreProperties>
</file>