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310" r:id="rId6"/>
    <p:sldId id="31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5401" autoAdjust="0"/>
  </p:normalViewPr>
  <p:slideViewPr>
    <p:cSldViewPr>
      <p:cViewPr varScale="1">
        <p:scale>
          <a:sx n="105" d="100"/>
          <a:sy n="105" d="100"/>
        </p:scale>
        <p:origin x="2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luckspark/installing-spark-2-3-0-on-macos-high-sierra-276a127b8b8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apache_spark/apache_spark_installation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 Install Spark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503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installation notes for MacOS and Linux users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We're about to install Apache Spark on your Windows/PC.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We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will walk you through doing this on a Windows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f you are using MacOS or Linux, you will want to keep the instructions below handy as you work through the process:</a:t>
            </a:r>
            <a:endParaRPr lang="en-US" sz="1800" b="1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MacOS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Step 1: Install Apache Spark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Method A: By Hand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If you’ve never used “homebrew,” this might be the better way to go for you. The best setup instructions for Spark on MacOS are at the following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u="none" strike="noStrike" dirty="0">
                <a:solidFill>
                  <a:srgbClr val="007791"/>
                </a:solidFill>
                <a:effectLst/>
                <a:latin typeface="+mj-lt"/>
                <a:hlinkClick r:id="rId2"/>
              </a:rPr>
              <a:t>https://medium.com/luckspark/installing-spark-2-3-0-on-macos-high-sierra-276a127b8b85</a:t>
            </a:r>
            <a:endParaRPr lang="en-US" sz="1800" b="1" u="none" strike="noStrike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2.3.0 is no longer available, but the same process should work with Spark 2.4.4.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https://www.udemy.com/course/data-science-and-machine-learning-with-python-hands-on/learn/lecture/13876018#overview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503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installation notes for MacOS and Linux users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Method B: Using Homebrew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1.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Install Homebrew if you don’t have it already by entering this from a terminal prompt: /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usr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/bin/ruby -e “$(curl -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fsSL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 </a:t>
            </a:r>
            <a:r>
              <a:rPr lang="en-US" sz="1800" b="1" i="0" u="none" strike="noStrike" dirty="0">
                <a:solidFill>
                  <a:srgbClr val="007791"/>
                </a:solidFill>
                <a:effectLst/>
                <a:latin typeface="+mj-lt"/>
                <a:hlinkClick r:id="rId2"/>
              </a:rPr>
              <a:t>https://raw.githubusercontent.com/Homebrew/install/master/install)”</a:t>
            </a:r>
            <a:endParaRPr lang="en-US" sz="1800" b="1" u="none" strike="noStrike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2. Enter brew install apache-spark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3.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Create a log4j.properties file via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A).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cd /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usr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/local/Cellar/apache-spark/2.0.0/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libexec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/conf (substitute 2.0.0 for the version actually installed)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B).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cp log4j.properties.template log4j.properties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4.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Edit the log4j.properties file and change the log level from INFO to ERROR on log4j.rootCategory.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https://www.udemy.com/course/data-science-and-machine-learning-with-python-hands-on/learn/lecture/13876018#overview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6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4788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installation notes for MacOS and Linux users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Step 2: Test it out!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1. Open up a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2. cd into the directory where you installed Spark, and then ls to get a directory listing.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3.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Look for a text file we can play with, like README.md or CHANGES.txt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4.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pyspark</a:t>
            </a:r>
            <a:endParaRPr lang="en-US" sz="1800" b="1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5. At this point you should have a &gt;&gt;&gt; prompt. If not, double check the steps above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6.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rdd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 = 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sc.textFile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(“README.md”) (or whatever text file you’ve found)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rdd.count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7.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You should get a count of the number of lines in that file! Congratulations, you just ran your first Spark program!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latin typeface="+mj-lt"/>
              </a:rPr>
              <a:t>8.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Enter quit() to exit the spark shell, and close the terminal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9. You’ve got everything set up! Hooray</a:t>
            </a:r>
            <a:r>
              <a:rPr lang="en-US" sz="1800" b="1" dirty="0">
                <a:solidFill>
                  <a:srgbClr val="29303B"/>
                </a:solidFill>
                <a:latin typeface="+mj-lt"/>
              </a:rPr>
              <a:t>!</a:t>
            </a:r>
            <a:endParaRPr lang="en-US" sz="1800" b="1" i="0" dirty="0">
              <a:solidFill>
                <a:srgbClr val="29303B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https://www.udemy.com/course/data-science-and-machine-learning-with-python-hands-on/learn/lecture/13876018#overview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6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4678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installation notes for MacOS and Linux users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Linux</a:t>
            </a:r>
            <a:endParaRPr lang="en-US" sz="1800" b="1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1. Install Java, Scala, and Spark according to the particulars of your specific OS.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A good starting point is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7791"/>
                </a:solidFill>
                <a:latin typeface="+mj-lt"/>
                <a:hlinkClick r:id="rId2"/>
              </a:rPr>
              <a:t>http://www.tutorialspoint.com/apache_spark/apache_spark_installation.htm</a:t>
            </a:r>
            <a:endParaRPr lang="en-US" sz="1800" b="1" dirty="0">
              <a:solidFill>
                <a:srgbClr val="00779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(but be sure to install Spark 2.4.4)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2. Open up a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3. cd into the directory you installed Spark, and do an ls to see what’s in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4. Look for a text file we can play with, like README.md or CHANGES.txt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5.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pyspark</a:t>
            </a:r>
            <a:endParaRPr lang="en-US" sz="1800" b="1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6. At this point you should have a &gt;&gt;&gt; prompt. If not, double check the steps above.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7.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rdd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 = 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sc.textFile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(“README.md”) (or whatever text file you’ve found) Enter </a:t>
            </a:r>
            <a:r>
              <a:rPr lang="en-US" sz="1800" b="1" i="0" dirty="0" err="1">
                <a:solidFill>
                  <a:srgbClr val="29303B"/>
                </a:solidFill>
                <a:effectLst/>
                <a:latin typeface="+mj-lt"/>
              </a:rPr>
              <a:t>rdd.count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https://www.udemy.com/course/data-science-and-machine-learning-with-python-hands-on/learn/lecture/13876018#overview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051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Spark installation notes for MacOS and Linux users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Linux</a:t>
            </a:r>
            <a:endParaRPr lang="en-US" sz="1800" b="1" dirty="0">
              <a:solidFill>
                <a:srgbClr val="29303B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8. You should get a count of the number of lines in that file! Congratulations, you just ran your first Spark program!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9. Enter quit() to exit the spark shell, and close the console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10. You’ve got everything set up! Hooray!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https://www.udemy.com/course/data-science-and-machine-learning-with-python-hands-on/learn/lecture/13876018#overview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1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770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71 Install Spark</vt:lpstr>
      <vt:lpstr>71 Spark</vt:lpstr>
      <vt:lpstr>71 Spark</vt:lpstr>
      <vt:lpstr>71 Spark</vt:lpstr>
      <vt:lpstr>71 Spark</vt:lpstr>
      <vt:lpstr>71 Spark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4528</cp:revision>
  <dcterms:created xsi:type="dcterms:W3CDTF">2018-09-28T16:40:41Z</dcterms:created>
  <dcterms:modified xsi:type="dcterms:W3CDTF">2020-09-08T19:07:20Z</dcterms:modified>
</cp:coreProperties>
</file>