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330" r:id="rId4"/>
    <p:sldId id="320" r:id="rId5"/>
    <p:sldId id="313" r:id="rId6"/>
    <p:sldId id="315" r:id="rId7"/>
    <p:sldId id="316" r:id="rId8"/>
    <p:sldId id="321" r:id="rId9"/>
    <p:sldId id="317" r:id="rId10"/>
    <p:sldId id="318" r:id="rId11"/>
    <p:sldId id="319" r:id="rId12"/>
    <p:sldId id="322" r:id="rId13"/>
    <p:sldId id="314" r:id="rId14"/>
    <p:sldId id="324" r:id="rId15"/>
    <p:sldId id="325" r:id="rId16"/>
    <p:sldId id="326" r:id="rId17"/>
    <p:sldId id="328" r:id="rId18"/>
    <p:sldId id="323" r:id="rId19"/>
    <p:sldId id="332" r:id="rId20"/>
    <p:sldId id="333" r:id="rId21"/>
    <p:sldId id="334" r:id="rId22"/>
    <p:sldId id="327" r:id="rId23"/>
    <p:sldId id="335" r:id="rId24"/>
    <p:sldId id="329" r:id="rId25"/>
    <p:sldId id="336" r:id="rId26"/>
    <p:sldId id="337" r:id="rId27"/>
    <p:sldId id="338" r:id="rId28"/>
    <p:sldId id="340" r:id="rId29"/>
    <p:sldId id="343" r:id="rId30"/>
    <p:sldId id="341" r:id="rId31"/>
    <p:sldId id="342" r:id="rId32"/>
    <p:sldId id="344" r:id="rId33"/>
    <p:sldId id="345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5401" autoAdjust="0"/>
  </p:normalViewPr>
  <p:slideViewPr>
    <p:cSldViewPr>
      <p:cViewPr varScale="1">
        <p:scale>
          <a:sx n="84" d="100"/>
          <a:sy n="84" d="100"/>
        </p:scale>
        <p:origin x="19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Install Spark: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9B8838-A5EB-498B-970D-DBCA5472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99" y="2280463"/>
            <a:ext cx="7068202" cy="32193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73.2 Unzip and </a:t>
            </a:r>
            <a:r>
              <a:rPr lang="en-US" altLang="zh-TW" sz="4400" b="1" dirty="0" err="1">
                <a:solidFill>
                  <a:srgbClr val="FFFF00"/>
                </a:solidFill>
              </a:rPr>
              <a:t>Untar</a:t>
            </a:r>
            <a:r>
              <a:rPr lang="en-US" altLang="zh-TW" sz="4400" b="1" dirty="0">
                <a:solidFill>
                  <a:srgbClr val="FFFF00"/>
                </a:solidFill>
              </a:rPr>
              <a:t>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62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29303B"/>
                </a:solidFill>
                <a:effectLst/>
              </a:rPr>
              <a:t>Untar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Spark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Inside the unzip file folder, </a:t>
            </a:r>
            <a:r>
              <a:rPr lang="en-US" sz="1800" b="1" dirty="0" err="1">
                <a:solidFill>
                  <a:srgbClr val="29303B"/>
                </a:solidFill>
              </a:rPr>
              <a:t>untar</a:t>
            </a:r>
            <a:r>
              <a:rPr lang="en-US" sz="1800" b="1" dirty="0">
                <a:solidFill>
                  <a:srgbClr val="29303B"/>
                </a:solidFill>
              </a:rPr>
              <a:t> the Linux tar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43D0B-6FE5-4960-BA8E-345F7DEFFEDC}"/>
              </a:ext>
            </a:extLst>
          </p:cNvPr>
          <p:cNvSpPr/>
          <p:nvPr/>
        </p:nvSpPr>
        <p:spPr>
          <a:xfrm>
            <a:off x="3275856" y="3683144"/>
            <a:ext cx="3960440" cy="919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AAC870-9623-445F-B19A-80DC9704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5607"/>
            <a:ext cx="816292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73.2 Unzip and </a:t>
            </a:r>
            <a:r>
              <a:rPr lang="en-US" altLang="zh-TW" sz="4400" b="1" dirty="0" err="1">
                <a:solidFill>
                  <a:srgbClr val="FFFF00"/>
                </a:solidFill>
              </a:rPr>
              <a:t>Untar</a:t>
            </a:r>
            <a:r>
              <a:rPr lang="en-US" altLang="zh-TW" sz="4400" b="1" dirty="0">
                <a:solidFill>
                  <a:srgbClr val="FFFF00"/>
                </a:solidFill>
              </a:rPr>
              <a:t>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62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 Unzip and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Untar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Check the content of spark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43D0B-6FE5-4960-BA8E-345F7DEFFEDC}"/>
              </a:ext>
            </a:extLst>
          </p:cNvPr>
          <p:cNvSpPr/>
          <p:nvPr/>
        </p:nvSpPr>
        <p:spPr>
          <a:xfrm>
            <a:off x="3275856" y="2708920"/>
            <a:ext cx="1440160" cy="3222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73.3 C:\spark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2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73.3 C:\spark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5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C:\spark folder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create “C:\Tools\spark”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F1CF-4558-4AD4-9880-CF769B3E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31" y="2252746"/>
            <a:ext cx="4121579" cy="3689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64C0EB-0273-4B83-AC2E-4822014752D8}"/>
              </a:ext>
            </a:extLst>
          </p:cNvPr>
          <p:cNvSpPr/>
          <p:nvPr/>
        </p:nvSpPr>
        <p:spPr>
          <a:xfrm>
            <a:off x="6875187" y="5672688"/>
            <a:ext cx="1440160" cy="2695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465EB-05F1-40B2-A845-A8477D34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16421"/>
            <a:ext cx="5562600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C78D09-15A2-4AB4-8D71-6EB9DC729BAF}"/>
              </a:ext>
            </a:extLst>
          </p:cNvPr>
          <p:cNvSpPr/>
          <p:nvPr/>
        </p:nvSpPr>
        <p:spPr>
          <a:xfrm>
            <a:off x="3232790" y="3659346"/>
            <a:ext cx="1555234" cy="273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D04E7-A9E7-464C-812C-18986D521644}"/>
              </a:ext>
            </a:extLst>
          </p:cNvPr>
          <p:cNvCxnSpPr>
            <a:stCxn id="12" idx="2"/>
            <a:endCxn id="9" idx="1"/>
          </p:cNvCxnSpPr>
          <p:nvPr/>
        </p:nvCxnSpPr>
        <p:spPr>
          <a:xfrm>
            <a:off x="4010407" y="3933056"/>
            <a:ext cx="2864780" cy="187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73.4 Spark Configuration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4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9955E6-59B9-4209-A98C-0D0AEED0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4" y="2444082"/>
            <a:ext cx="6228184" cy="42123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73.4 Spark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5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“C:\Tools\Spark\conf”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Copy “log4j.properties.template” to “log4j.properties”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4C0EB-0273-4B83-AC2E-4822014752D8}"/>
              </a:ext>
            </a:extLst>
          </p:cNvPr>
          <p:cNvSpPr/>
          <p:nvPr/>
        </p:nvSpPr>
        <p:spPr>
          <a:xfrm>
            <a:off x="3258316" y="2636581"/>
            <a:ext cx="3617940" cy="4019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78D09-15A2-4AB4-8D71-6EB9DC729BAF}"/>
              </a:ext>
            </a:extLst>
          </p:cNvPr>
          <p:cNvSpPr/>
          <p:nvPr/>
        </p:nvSpPr>
        <p:spPr>
          <a:xfrm>
            <a:off x="1115616" y="3408432"/>
            <a:ext cx="1555234" cy="273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D04E7-A9E7-464C-812C-18986D521644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1893233" y="3682142"/>
            <a:ext cx="1365083" cy="9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7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5F8413-F701-4926-9A74-55989D14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" y="2298552"/>
            <a:ext cx="8349521" cy="39343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73.4 Spark Configuration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5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“C:\Tools\Spark\conf”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Change “INFO” to “ERROR”. All the error message will go to the ERROR folder.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4C0EB-0273-4B83-AC2E-4822014752D8}"/>
              </a:ext>
            </a:extLst>
          </p:cNvPr>
          <p:cNvSpPr/>
          <p:nvPr/>
        </p:nvSpPr>
        <p:spPr>
          <a:xfrm>
            <a:off x="3779912" y="5229201"/>
            <a:ext cx="3096344" cy="504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73.5 Install Hadoop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8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73.5 Install Hadoop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7637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have done the Spark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Next, we need to installed the Hadoop for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For Linux and MacOS, you do not need to install Hadoop. You can skip this step.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Windows, we need to download winutils.exe from </a:t>
            </a:r>
            <a:r>
              <a:rPr lang="en-US" sz="1800" b="1" dirty="0" err="1">
                <a:solidFill>
                  <a:srgbClr val="29303B"/>
                </a:solidFill>
              </a:rPr>
              <a:t>github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Unzip winutils.zip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u="sng" dirty="0">
              <a:solidFill>
                <a:srgbClr val="00779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DFB7B-D9A3-4967-841B-BAB36570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428990"/>
            <a:ext cx="4572966" cy="21238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DF026-0CD7-45C1-B161-182310DD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46" y="3378670"/>
            <a:ext cx="3797710" cy="26417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992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73.5 Install Hadoop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9768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have done the Spark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Copy “</a:t>
            </a:r>
            <a:r>
              <a:rPr lang="en-US" sz="1800" b="1" dirty="0" err="1">
                <a:solidFill>
                  <a:srgbClr val="29303B"/>
                </a:solidFill>
              </a:rPr>
              <a:t>winutils</a:t>
            </a:r>
            <a:r>
              <a:rPr lang="en-US" sz="1800" b="1" dirty="0">
                <a:solidFill>
                  <a:srgbClr val="29303B"/>
                </a:solidFill>
              </a:rPr>
              <a:t>\Hadoop-3.0.0\bin”  folder to “C:\Tools\</a:t>
            </a:r>
            <a:r>
              <a:rPr lang="en-US" sz="1800" b="1" dirty="0" err="1">
                <a:solidFill>
                  <a:srgbClr val="29303B"/>
                </a:solidFill>
              </a:rPr>
              <a:t>winutils</a:t>
            </a:r>
            <a:r>
              <a:rPr lang="en-US" sz="1800" b="1" dirty="0">
                <a:solidFill>
                  <a:srgbClr val="29303B"/>
                </a:solidFill>
              </a:rPr>
              <a:t>\bin”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“bin” folder contains the executable files we need for Hadoop and Hive.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u="sng" dirty="0">
              <a:solidFill>
                <a:srgbClr val="00779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DFB7B-D9A3-4967-841B-BAB36570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3" y="2642066"/>
            <a:ext cx="3139792" cy="14582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BBE6C-9B0E-4C36-A147-08BF820E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37" y="2642066"/>
            <a:ext cx="4916572" cy="3600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7A8457-2661-4BCA-8522-D96093AB932D}"/>
              </a:ext>
            </a:extLst>
          </p:cNvPr>
          <p:cNvSpPr/>
          <p:nvPr/>
        </p:nvSpPr>
        <p:spPr>
          <a:xfrm>
            <a:off x="5436317" y="5852294"/>
            <a:ext cx="957568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6B39E-7B3F-4689-BE8D-B34022FC35A4}"/>
              </a:ext>
            </a:extLst>
          </p:cNvPr>
          <p:cNvSpPr/>
          <p:nvPr/>
        </p:nvSpPr>
        <p:spPr>
          <a:xfrm>
            <a:off x="2061693" y="3067497"/>
            <a:ext cx="957568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6F5BC-16ED-4211-9063-8070BCE46147}"/>
              </a:ext>
            </a:extLst>
          </p:cNvPr>
          <p:cNvCxnSpPr>
            <a:stCxn id="13" idx="2"/>
          </p:cNvCxnSpPr>
          <p:nvPr/>
        </p:nvCxnSpPr>
        <p:spPr>
          <a:xfrm>
            <a:off x="2540477" y="3308499"/>
            <a:ext cx="2895840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8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 Install Spark: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2987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Install Spark: Part 2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1. Install JDK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2. Install Python (we already have this)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3. Install a pre-install version for Hadoop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4. Create a conf/log4j.properties file to change the warning level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5. A</a:t>
            </a:r>
            <a:r>
              <a:rPr lang="en-US" sz="1800" b="1" dirty="0">
                <a:solidFill>
                  <a:srgbClr val="29303B"/>
                </a:solidFill>
              </a:rPr>
              <a:t>dd a SPARH_HOME environment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6. Add %SPARK_HOME%\bin to your 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7. Set HADOOP_HOME to c:\Tools\winutils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8. Install winutils</a:t>
            </a:r>
            <a:r>
              <a:rPr lang="en-US" sz="1800" b="1" dirty="0">
                <a:solidFill>
                  <a:srgbClr val="29303B"/>
                </a:solidFill>
              </a:rPr>
              <a:t>.exe to c:\Tools\windutils\bin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73.6 Create “\</a:t>
            </a:r>
            <a:r>
              <a:rPr lang="en-US" altLang="zh-TW" sz="4800" b="1" dirty="0" err="1">
                <a:solidFill>
                  <a:srgbClr val="FFFF00"/>
                </a:solidFill>
              </a:rPr>
              <a:t>tmp</a:t>
            </a:r>
            <a:r>
              <a:rPr lang="en-US" altLang="zh-TW" sz="4800" b="1" dirty="0">
                <a:solidFill>
                  <a:srgbClr val="FFFF00"/>
                </a:solidFill>
              </a:rPr>
              <a:t>\hive”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Create “\</a:t>
            </a:r>
            <a:r>
              <a:rPr lang="en-US" altLang="zh-TW" sz="4400" b="1" dirty="0" err="1">
                <a:solidFill>
                  <a:srgbClr val="FFFF00"/>
                </a:solidFill>
              </a:rPr>
              <a:t>tmp</a:t>
            </a:r>
            <a:r>
              <a:rPr lang="en-US" altLang="zh-TW" sz="4400" b="1" dirty="0">
                <a:solidFill>
                  <a:srgbClr val="FFFF00"/>
                </a:solidFill>
              </a:rPr>
              <a:t>\hive”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4287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“\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tmp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\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hiv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Go to “C:\Tools\</a:t>
            </a:r>
            <a:r>
              <a:rPr lang="en-US" sz="1800" b="1" dirty="0" err="1">
                <a:solidFill>
                  <a:srgbClr val="29303B"/>
                </a:solidFill>
              </a:rPr>
              <a:t>winutils</a:t>
            </a:r>
            <a:r>
              <a:rPr lang="en-US" sz="1800" b="1" dirty="0">
                <a:solidFill>
                  <a:srgbClr val="29303B"/>
                </a:solidFill>
              </a:rPr>
              <a:t>\bin”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c:\Tools\winutils\bin&gt; winutils.exe </a:t>
            </a:r>
            <a:r>
              <a:rPr lang="en-US" sz="1800" b="1" dirty="0" err="1">
                <a:solidFill>
                  <a:srgbClr val="29303B"/>
                </a:solidFill>
              </a:rPr>
              <a:t>chmod</a:t>
            </a:r>
            <a:r>
              <a:rPr lang="en-US" sz="1800" b="1" dirty="0">
                <a:solidFill>
                  <a:srgbClr val="29303B"/>
                </a:solidFill>
              </a:rPr>
              <a:t> 777 \</a:t>
            </a:r>
            <a:r>
              <a:rPr lang="en-US" sz="1800" b="1" dirty="0" err="1">
                <a:solidFill>
                  <a:srgbClr val="29303B"/>
                </a:solidFill>
              </a:rPr>
              <a:t>tmp</a:t>
            </a:r>
            <a:r>
              <a:rPr lang="en-US" sz="1800" b="1" dirty="0">
                <a:solidFill>
                  <a:srgbClr val="29303B"/>
                </a:solidFill>
              </a:rPr>
              <a:t>\hive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successful create the </a:t>
            </a:r>
            <a:r>
              <a:rPr lang="en-US" sz="1800" b="1" dirty="0" err="1">
                <a:solidFill>
                  <a:srgbClr val="29303B"/>
                </a:solidFill>
              </a:rPr>
              <a:t>tmp</a:t>
            </a:r>
            <a:r>
              <a:rPr lang="en-US" sz="1800" b="1" dirty="0">
                <a:solidFill>
                  <a:srgbClr val="29303B"/>
                </a:solidFill>
              </a:rPr>
              <a:t>\hive folder for Spark.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DF9C6-BB58-4A21-9C83-C89E5F88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41123"/>
            <a:ext cx="4838700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661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4037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System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5. A</a:t>
            </a:r>
            <a:r>
              <a:rPr lang="en-US" sz="1800" b="1" dirty="0">
                <a:solidFill>
                  <a:srgbClr val="29303B"/>
                </a:solidFill>
              </a:rPr>
              <a:t>dd SPARH_HOME environment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6. Add %SPARK_HOME%\bin to your 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7. Set HADOOP_HOME to c:\Tools\winutils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25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0436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System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This PC &gt; Right Mouse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Properties &gt; Advanced system settings &gt; Environment Variables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91F12-1021-4B59-8B65-A880C2F9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5" y="2378095"/>
            <a:ext cx="2276547" cy="41178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884DB-A57B-4D97-87C8-A6FF6815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01" y="3394700"/>
            <a:ext cx="192405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BB449E-E49C-4397-AF2C-9048AF7B4545}"/>
              </a:ext>
            </a:extLst>
          </p:cNvPr>
          <p:cNvSpPr/>
          <p:nvPr/>
        </p:nvSpPr>
        <p:spPr>
          <a:xfrm>
            <a:off x="3137101" y="5086450"/>
            <a:ext cx="1800200" cy="356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998C1-A7B3-4639-955C-63529C81D4DD}"/>
              </a:ext>
            </a:extLst>
          </p:cNvPr>
          <p:cNvSpPr/>
          <p:nvPr/>
        </p:nvSpPr>
        <p:spPr>
          <a:xfrm>
            <a:off x="1025116" y="6165632"/>
            <a:ext cx="1800200" cy="356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4A0B2A-10E6-42E5-880F-AE6F902E4E45}"/>
              </a:ext>
            </a:extLst>
          </p:cNvPr>
          <p:cNvCxnSpPr>
            <a:stCxn id="13" idx="0"/>
            <a:endCxn id="11" idx="1"/>
          </p:cNvCxnSpPr>
          <p:nvPr/>
        </p:nvCxnSpPr>
        <p:spPr>
          <a:xfrm flipV="1">
            <a:off x="1925216" y="5264513"/>
            <a:ext cx="1211885" cy="90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6216F9A-8C0D-4B08-AB9E-53B9F6546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76" y="2706580"/>
            <a:ext cx="2905797" cy="33068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B7E126-08A4-483C-840D-8F6FEE5178DD}"/>
              </a:ext>
            </a:extLst>
          </p:cNvPr>
          <p:cNvSpPr/>
          <p:nvPr/>
        </p:nvSpPr>
        <p:spPr>
          <a:xfrm>
            <a:off x="6948263" y="5316944"/>
            <a:ext cx="1260910" cy="356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B4DB79-8E7B-4143-B178-8CD358C9315C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4937301" y="5264513"/>
            <a:ext cx="2010962" cy="2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4C5A29-5C0F-42B1-8A3B-7C0E8117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79" y="2529338"/>
            <a:ext cx="3769294" cy="35615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F1587-353D-4ADE-A085-C52E9477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2571863"/>
            <a:ext cx="3731185" cy="35615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0436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System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“User variables for 14088” &gt; New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“SPARK_HOME” to “C:\Tools\spark”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B449E-E49C-4397-AF2C-9048AF7B4545}"/>
              </a:ext>
            </a:extLst>
          </p:cNvPr>
          <p:cNvSpPr/>
          <p:nvPr/>
        </p:nvSpPr>
        <p:spPr>
          <a:xfrm>
            <a:off x="4572000" y="3654849"/>
            <a:ext cx="1800200" cy="356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998C1-A7B3-4639-955C-63529C81D4DD}"/>
              </a:ext>
            </a:extLst>
          </p:cNvPr>
          <p:cNvSpPr/>
          <p:nvPr/>
        </p:nvSpPr>
        <p:spPr>
          <a:xfrm>
            <a:off x="2237001" y="3963193"/>
            <a:ext cx="750823" cy="32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4A0B2A-10E6-42E5-880F-AE6F902E4E45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2612413" y="3832912"/>
            <a:ext cx="1959587" cy="13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6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22A586-BC05-48EA-8419-84B14DC3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7" y="2482278"/>
            <a:ext cx="4106649" cy="38740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0436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System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“User variables for 14088” or “System Variables” &gt; New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“JAVA_HOME” to “</a:t>
            </a:r>
            <a:r>
              <a:rPr lang="pt-BR" sz="1800" b="1" dirty="0">
                <a:solidFill>
                  <a:srgbClr val="29303B"/>
                </a:solidFill>
              </a:rPr>
              <a:t>C:\Program Files\Java\jdk1.8.0_191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998C1-A7B3-4639-955C-63529C81D4DD}"/>
              </a:ext>
            </a:extLst>
          </p:cNvPr>
          <p:cNvSpPr/>
          <p:nvPr/>
        </p:nvSpPr>
        <p:spPr>
          <a:xfrm>
            <a:off x="773177" y="5238889"/>
            <a:ext cx="2790711" cy="32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7C566B-4B61-4E61-B10D-9D775364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92050"/>
            <a:ext cx="4248472" cy="40412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0436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System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“User variables for 14088” &gt; New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“HADOOP_HOME” to “</a:t>
            </a:r>
            <a:r>
              <a:rPr lang="pt-BR" sz="1800" b="1" dirty="0">
                <a:solidFill>
                  <a:srgbClr val="29303B"/>
                </a:solidFill>
              </a:rPr>
              <a:t>C:\Tools\winutils</a:t>
            </a:r>
            <a:r>
              <a:rPr lang="en-US" sz="1800" b="1" dirty="0">
                <a:solidFill>
                  <a:srgbClr val="29303B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998C1-A7B3-4639-955C-63529C81D4DD}"/>
              </a:ext>
            </a:extLst>
          </p:cNvPr>
          <p:cNvSpPr/>
          <p:nvPr/>
        </p:nvSpPr>
        <p:spPr>
          <a:xfrm>
            <a:off x="1195444" y="3166525"/>
            <a:ext cx="2790711" cy="32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FCDB97-FC42-4A4C-9BCC-422F10E9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12968"/>
            <a:ext cx="4012221" cy="38284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8308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User Variable: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PATH = %SPARK_HOME%\bin”; “%JAVA_HOME%\bin”; “%HADOOP_HOME%\bin”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998C1-A7B3-4639-955C-63529C81D4DD}"/>
              </a:ext>
            </a:extLst>
          </p:cNvPr>
          <p:cNvSpPr/>
          <p:nvPr/>
        </p:nvSpPr>
        <p:spPr>
          <a:xfrm>
            <a:off x="1848035" y="5356989"/>
            <a:ext cx="1368153" cy="5088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1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73.6 Setup Environment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Click OK  to save all the setup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12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 Install Spark: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701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Install Spark: Part 2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installed Spark on your desktop in standalone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installed java: 1.8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installed Python: 3.7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Next we need to install Spark.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AE750-1D6C-40FF-8BD1-DD3B09EE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87456"/>
            <a:ext cx="3314700" cy="1981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9401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73.7 Verify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0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73.7 Verify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29599" cy="16917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Start the anaconda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(base) &gt; conda activate 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&gt; java -</a:t>
            </a:r>
            <a:r>
              <a:rPr lang="en-US" sz="1800" b="1" dirty="0" err="1">
                <a:solidFill>
                  <a:srgbClr val="29303B"/>
                </a:solidFill>
              </a:rPr>
              <a:t>versiom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&gt; python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85595-9D7F-4FB0-95CE-2904CD31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0" y="3428990"/>
            <a:ext cx="3333750" cy="2324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1676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73.7 Verify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29599" cy="12597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 Window utils for 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&gt; </a:t>
            </a:r>
            <a:r>
              <a:rPr lang="en-US" sz="1800" b="1" dirty="0" err="1">
                <a:solidFill>
                  <a:srgbClr val="29303B"/>
                </a:solidFill>
              </a:rPr>
              <a:t>winutils</a:t>
            </a:r>
            <a:r>
              <a:rPr lang="en-US" sz="1800" b="1" dirty="0">
                <a:solidFill>
                  <a:srgbClr val="29303B"/>
                </a:solidFill>
              </a:rPr>
              <a:t>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&gt; </a:t>
            </a:r>
            <a:r>
              <a:rPr lang="en-US" sz="1800" b="1" dirty="0" err="1">
                <a:solidFill>
                  <a:srgbClr val="29303B"/>
                </a:solidFill>
              </a:rPr>
              <a:t>winutils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dirty="0" err="1">
                <a:solidFill>
                  <a:srgbClr val="29303B"/>
                </a:solidFill>
              </a:rPr>
              <a:t>chmod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1A6D0-DC6C-45FD-85EF-F66A6A75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21346"/>
            <a:ext cx="55340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41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73.7 Verify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29599" cy="899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 Window </a:t>
            </a:r>
            <a:r>
              <a:rPr lang="en-US" sz="1800" b="1" dirty="0" err="1">
                <a:solidFill>
                  <a:srgbClr val="29303B"/>
                </a:solidFill>
              </a:rPr>
              <a:t>pySpark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(</a:t>
            </a:r>
            <a:r>
              <a:rPr lang="en-US" sz="1800" b="1" dirty="0" err="1">
                <a:solidFill>
                  <a:srgbClr val="29303B"/>
                </a:solidFill>
              </a:rPr>
              <a:t>tf</a:t>
            </a:r>
            <a:r>
              <a:rPr lang="en-US" sz="1800" b="1" dirty="0">
                <a:solidFill>
                  <a:srgbClr val="29303B"/>
                </a:solidFill>
              </a:rPr>
              <a:t>) &gt; </a:t>
            </a:r>
            <a:r>
              <a:rPr lang="en-US" sz="1800" b="1" dirty="0" err="1">
                <a:solidFill>
                  <a:srgbClr val="29303B"/>
                </a:solidFill>
              </a:rPr>
              <a:t>pyspark</a:t>
            </a:r>
            <a:r>
              <a:rPr lang="en-US" sz="1800" b="1" dirty="0">
                <a:solidFill>
                  <a:srgbClr val="29303B"/>
                </a:solidFill>
              </a:rPr>
              <a:t>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6A40E-2C10-4C14-9807-5D5FBC0F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4180"/>
            <a:ext cx="5848350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900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73.1 Download Spark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73.1 Download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556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Download Spark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Go to spark.apache.org.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819D9-3FC7-4FB2-BE77-7DA32A73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41306"/>
            <a:ext cx="7244209" cy="38519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436C71-3C05-447C-B749-0A1EDB4495D3}"/>
              </a:ext>
            </a:extLst>
          </p:cNvPr>
          <p:cNvSpPr/>
          <p:nvPr/>
        </p:nvSpPr>
        <p:spPr>
          <a:xfrm>
            <a:off x="6553200" y="5728171"/>
            <a:ext cx="169120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B546FB-422D-468F-BE84-6352F56F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724864"/>
            <a:ext cx="3754759" cy="24641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73.1 Download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10596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Download Spark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Click </a:t>
            </a:r>
            <a:r>
              <a:rPr lang="en-US" sz="1800" b="1" dirty="0" err="1">
                <a:solidFill>
                  <a:srgbClr val="29303B"/>
                </a:solidFill>
              </a:rPr>
              <a:t>tgz</a:t>
            </a:r>
            <a:r>
              <a:rPr lang="en-US" sz="1800" b="1" dirty="0">
                <a:solidFill>
                  <a:srgbClr val="29303B"/>
                </a:solidFill>
              </a:rPr>
              <a:t> (tar gnu zip)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29303B"/>
                </a:solidFill>
              </a:rPr>
              <a:t>Tgz</a:t>
            </a:r>
            <a:r>
              <a:rPr lang="en-US" sz="1800" b="1" dirty="0">
                <a:solidFill>
                  <a:srgbClr val="29303B"/>
                </a:solidFill>
              </a:rPr>
              <a:t> file need 7-zip or WinRAR to unzip and </a:t>
            </a:r>
            <a:r>
              <a:rPr lang="en-US" sz="1800" b="1" dirty="0" err="1">
                <a:solidFill>
                  <a:srgbClr val="29303B"/>
                </a:solidFill>
              </a:rPr>
              <a:t>untar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36C71-3C05-447C-B749-0A1EDB4495D3}"/>
              </a:ext>
            </a:extLst>
          </p:cNvPr>
          <p:cNvSpPr/>
          <p:nvPr/>
        </p:nvSpPr>
        <p:spPr>
          <a:xfrm>
            <a:off x="718592" y="4077072"/>
            <a:ext cx="1872208" cy="204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EA2B9-1150-4637-8EF5-4BA9E43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67" y="2724864"/>
            <a:ext cx="4392488" cy="2279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543D0B-6FE5-4960-BA8E-345F7DEFFEDC}"/>
              </a:ext>
            </a:extLst>
          </p:cNvPr>
          <p:cNvSpPr/>
          <p:nvPr/>
        </p:nvSpPr>
        <p:spPr>
          <a:xfrm>
            <a:off x="4788024" y="4255336"/>
            <a:ext cx="2736304" cy="253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5327FC-6AE4-4B5A-8262-2043A012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8" y="2276872"/>
            <a:ext cx="7788003" cy="16494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 Install Spark: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683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Download Spark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Save the </a:t>
            </a:r>
            <a:r>
              <a:rPr lang="en-US" sz="1800" b="1" dirty="0" err="1">
                <a:solidFill>
                  <a:srgbClr val="29303B"/>
                </a:solidFill>
              </a:rPr>
              <a:t>tgz</a:t>
            </a:r>
            <a:r>
              <a:rPr lang="en-US" sz="1800" b="1" dirty="0">
                <a:solidFill>
                  <a:srgbClr val="29303B"/>
                </a:solidFill>
              </a:rPr>
              <a:t>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43D0B-6FE5-4960-BA8E-345F7DEFFEDC}"/>
              </a:ext>
            </a:extLst>
          </p:cNvPr>
          <p:cNvSpPr/>
          <p:nvPr/>
        </p:nvSpPr>
        <p:spPr>
          <a:xfrm>
            <a:off x="3203847" y="3672512"/>
            <a:ext cx="2736304" cy="253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73.2 Unzip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Untar</a:t>
            </a:r>
            <a:r>
              <a:rPr lang="en-US" altLang="zh-TW" sz="4800" b="1" dirty="0">
                <a:solidFill>
                  <a:srgbClr val="FFFF00"/>
                </a:solidFill>
              </a:rPr>
              <a:t> Spark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917C45-1CA8-473C-9140-F4E321E5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56837"/>
            <a:ext cx="6704352" cy="34850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73.2 Unzip and </a:t>
            </a:r>
            <a:r>
              <a:rPr lang="en-US" altLang="zh-TW" sz="4400" b="1" dirty="0" err="1">
                <a:solidFill>
                  <a:srgbClr val="FFFF00"/>
                </a:solidFill>
              </a:rPr>
              <a:t>Untar</a:t>
            </a:r>
            <a:r>
              <a:rPr lang="en-US" altLang="zh-TW" sz="4400" b="1" dirty="0">
                <a:solidFill>
                  <a:srgbClr val="FFFF00"/>
                </a:solidFill>
              </a:rPr>
              <a:t> Spark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2"/>
            <a:ext cx="8291263" cy="762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Unzip Spark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Unzip the </a:t>
            </a:r>
            <a:r>
              <a:rPr lang="en-US" sz="1800" b="1" dirty="0" err="1">
                <a:solidFill>
                  <a:srgbClr val="29303B"/>
                </a:solidFill>
              </a:rPr>
              <a:t>tgz</a:t>
            </a:r>
            <a:r>
              <a:rPr lang="en-US" sz="1800" b="1" dirty="0">
                <a:solidFill>
                  <a:srgbClr val="29303B"/>
                </a:solidFill>
              </a:rPr>
              <a:t>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43D0B-6FE5-4960-BA8E-345F7DEFFEDC}"/>
              </a:ext>
            </a:extLst>
          </p:cNvPr>
          <p:cNvSpPr/>
          <p:nvPr/>
        </p:nvSpPr>
        <p:spPr>
          <a:xfrm>
            <a:off x="3611818" y="4218789"/>
            <a:ext cx="3456384" cy="919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1264</Words>
  <Application>Microsoft Office PowerPoint</Application>
  <PresentationFormat>On-screen Show (4:3)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73 Install Spark: Part 2</vt:lpstr>
      <vt:lpstr>73 Install Spark: Part 2</vt:lpstr>
      <vt:lpstr>73 Install Spark: Part 2</vt:lpstr>
      <vt:lpstr>73.1 Download Spark</vt:lpstr>
      <vt:lpstr>73.1 Download Spark</vt:lpstr>
      <vt:lpstr>73.1 Download Spark</vt:lpstr>
      <vt:lpstr>73 Install Spark: Part 2</vt:lpstr>
      <vt:lpstr>73.2 Unzip and Untar Spark</vt:lpstr>
      <vt:lpstr>73.2 Unzip and Untar Spark</vt:lpstr>
      <vt:lpstr>73.2 Unzip and Untar Spark</vt:lpstr>
      <vt:lpstr>73.2 Unzip and Untar Spark</vt:lpstr>
      <vt:lpstr>73.3 C:\spark folder</vt:lpstr>
      <vt:lpstr>73.3 C:\spark folder</vt:lpstr>
      <vt:lpstr>73.4 Spark Configuration</vt:lpstr>
      <vt:lpstr>73.4 Spark Configuration</vt:lpstr>
      <vt:lpstr>73.4 Spark Configuration</vt:lpstr>
      <vt:lpstr>73.5 Install Hadoop</vt:lpstr>
      <vt:lpstr>73.5 Install Hadoop</vt:lpstr>
      <vt:lpstr>73.5 Install Hadoop</vt:lpstr>
      <vt:lpstr>73.6 Create “\tmp\hive”</vt:lpstr>
      <vt:lpstr>73.6 Create “\tmp\hive”</vt:lpstr>
      <vt:lpstr>73.6 Setup Environment Variable</vt:lpstr>
      <vt:lpstr>73.6 Setup Environment Variable</vt:lpstr>
      <vt:lpstr>73.6 Setup Environment Variable</vt:lpstr>
      <vt:lpstr>73.6 Setup Environment Variable</vt:lpstr>
      <vt:lpstr>73.6 Setup Environment Variable</vt:lpstr>
      <vt:lpstr>73.6 Setup Environment Variable</vt:lpstr>
      <vt:lpstr>73.6 Setup Environment Variable</vt:lpstr>
      <vt:lpstr>73.6 Setup Environment Variable</vt:lpstr>
      <vt:lpstr>73.7 Verify Setup</vt:lpstr>
      <vt:lpstr>73.7 Verify Setup</vt:lpstr>
      <vt:lpstr>73.7 Verify Setup</vt:lpstr>
      <vt:lpstr>73.7 Verify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4719</cp:revision>
  <dcterms:created xsi:type="dcterms:W3CDTF">2018-09-28T16:40:41Z</dcterms:created>
  <dcterms:modified xsi:type="dcterms:W3CDTF">2020-09-09T05:35:50Z</dcterms:modified>
</cp:coreProperties>
</file>