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4" r:id="rId3"/>
    <p:sldId id="280" r:id="rId4"/>
    <p:sldId id="276" r:id="rId5"/>
    <p:sldId id="281" r:id="rId6"/>
    <p:sldId id="282" r:id="rId7"/>
    <p:sldId id="283" r:id="rId8"/>
    <p:sldId id="284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259" r:id="rId2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8" autoAdjust="0"/>
    <p:restoredTop sz="96806" autoAdjust="0"/>
  </p:normalViewPr>
  <p:slideViewPr>
    <p:cSldViewPr>
      <p:cViewPr varScale="1">
        <p:scale>
          <a:sx n="86" d="100"/>
          <a:sy n="86" d="100"/>
        </p:scale>
        <p:origin x="57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2020/8/24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2020/8/24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2020/8/24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2020/8/24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2020/8/24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2020/8/24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2020/8/24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2020/8/24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2020/8/24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2020/8/24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2020/8/24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2020/8/24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2020/8/24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udemy.com/course/data-science-and-machine-learning-with-python-hands-on/learn/lecture/4020552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udemy.com/course/data-science-and-machine-learning-with-python-hands-on/learn/lecture/4020552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udemy.com/course/data-science-and-machine-learning-with-python-hands-on/learn/lecture/4020552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udemy.com/course/data-science-and-machine-learning-with-python-hands-on/learn/lecture/4020552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data-science-and-machine-learning-with-python-hands-on/learn/lecture/4020552#overview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data-science-and-machine-learning-with-python-hands-on/learn/lecture/4020552#overview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udemy.com/course/data-science-and-machine-learning-with-python-hands-on/learn/lecture/4020552#overview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udemy.com/course/data-science-and-machine-learning-with-python-hands-on/learn/lecture/4020552#overview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udemy.com/course/data-science-and-machine-learning-with-python-hands-on/learn/lecture/4020552#overview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data-science-and-machine-learning-with-python-hands-on/learn/lecture/4020552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udemy.com/course/data-science-and-machine-learning-with-python-hands-on/learn/lecture/4020552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udemy.com/course/data-science-and-machine-learning-with-python-hands-on/learn/lecture/4020552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udemy.com/course/data-science-and-machine-learning-with-python-hands-on/learn/lecture/4020552#overview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30 Train</a:t>
            </a:r>
            <a:r>
              <a:rPr lang="en-US" altLang="zh-TW" sz="4800" b="1">
                <a:solidFill>
                  <a:srgbClr val="FFFF00"/>
                </a:solidFill>
              </a:rPr>
              <a:t>/Test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30.4 Fit Polynomial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244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30.4 Fit Polynomial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5567" y="1412778"/>
            <a:ext cx="4116433" cy="201622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Fit Polynomial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Now we'll try to fit an 8th-degree polynomial to this data (which is almost certainly overfitting, given what we know about how it was generated!)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https://www.udemy.com/course/data-science-and-machine-learning-with-python-hands-on/learn/lecture/4020552#overview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11B354-7BBA-4269-BC78-F0A195FAC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211" y="5604869"/>
            <a:ext cx="6296025" cy="9620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793D25-3398-4757-9476-A2D59FE603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0224" y="1307223"/>
            <a:ext cx="3883578" cy="424355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41734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30.5 Plot Polynomial Fit Train Data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943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30.5 Plot Polynomial Fit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5567" y="1412778"/>
            <a:ext cx="4116433" cy="93610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Plot Polynomial Fit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Let's plot our polynomial against the training data: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https://www.udemy.com/course/data-science-and-machine-learning-with-python-hands-on/learn/lecture/4020552#overview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896D19-CE9F-427E-97C1-304D1E926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10" y="2492896"/>
            <a:ext cx="3945230" cy="348289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E29325-A3BD-4DD3-BA81-83FCBD5BF3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9363" y="1412778"/>
            <a:ext cx="4027990" cy="485316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97830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30.6 Plot Polynomial Fit Test Data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741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30.6 Plot Polynomial Fit Test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5567" y="1412778"/>
            <a:ext cx="5196553" cy="72007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Plot Polynomial Fit Test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And against our test data: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https://www.udemy.com/course/data-science-and-machine-learning-with-python-hands-on/learn/lecture/4020552#overview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31ED15-940E-4748-A577-DB762A48D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447467"/>
            <a:ext cx="4418819" cy="386646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C8542B-243E-4BEF-8277-478329BD6A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1976" y="1235225"/>
            <a:ext cx="2572424" cy="527455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93786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30.7 r-square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694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30.7 r-square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5567" y="1412778"/>
            <a:ext cx="4476473" cy="23968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R-square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Doesn't look that bad when you just eyeball it, but the r-squared score on the test data is kind of horrible!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This tells us that our model isn't all that great...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...even though it fits the training data better: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https://www.udemy.com/course/data-science-and-machine-learning-with-python-hands-on/learn/lecture/4020552#overview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526877-3879-43F1-A29A-28AD7C365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1433409"/>
            <a:ext cx="3581400" cy="14573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99D816-400D-41E2-BB41-C9F522A479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4169713"/>
            <a:ext cx="6305550" cy="12668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65731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30.7 r-square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5567" y="1412778"/>
            <a:ext cx="8231233" cy="187220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R-square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If you're working with a Pandas </a:t>
            </a:r>
            <a:r>
              <a:rPr lang="en-US" sz="1800" b="1" dirty="0" err="1">
                <a:solidFill>
                  <a:schemeClr val="tx1"/>
                </a:solidFill>
              </a:rPr>
              <a:t>DataFrame</a:t>
            </a:r>
            <a:r>
              <a:rPr lang="en-US" sz="1800" b="1" dirty="0">
                <a:solidFill>
                  <a:schemeClr val="tx1"/>
                </a:solidFill>
              </a:rPr>
              <a:t> (using tabular, labeled data,) scikit-learn has built-in </a:t>
            </a:r>
            <a:r>
              <a:rPr lang="en-US" sz="1800" b="1" dirty="0" err="1">
                <a:solidFill>
                  <a:schemeClr val="tx1"/>
                </a:solidFill>
              </a:rPr>
              <a:t>train_test_split</a:t>
            </a:r>
            <a:r>
              <a:rPr lang="en-US" sz="1800" b="1" dirty="0">
                <a:solidFill>
                  <a:schemeClr val="tx1"/>
                </a:solidFill>
              </a:rPr>
              <a:t> functions to make this easy to do.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Later we'll talk about even more robust forms of train/test, like K-fold cross-validation - where we try out multiple different splits of the data, to make sure we didn't just get lucky with where we split it.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https://www.udemy.com/course/data-science-and-machine-learning-with-python-hands-on/learn/lecture/4020552#overview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73568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30.8 Exercise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449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30 Train/Set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5567" y="1412777"/>
            <a:ext cx="8363272" cy="108011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Train/Set to Prevent Overfit a Polynomial Regression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some data set that we want to build a model for (in this case a polynomial regression):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https://www.udemy.com/course/data-science-and-machine-learning-with-python-hands-on/learn/lecture/4020552#overview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7349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30.8 Exercise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5567" y="1412778"/>
            <a:ext cx="8231233" cy="151216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Exercise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Try measuring the error on the test data using different degree polynomial fits.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What degree works best?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Try: degree 3 and degree 2. Degree 2 is the best.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https://www.udemy.com/course/data-science-and-machine-learning-with-python-hands-on/learn/lecture/4020552#overview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4E5867-88A9-4F2B-A99F-FDBF4D30E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3557936"/>
            <a:ext cx="6019800" cy="1276350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88564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30.8 Exercise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5567" y="1412778"/>
            <a:ext cx="4764505" cy="43204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Exercise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https://www.udemy.com/course/data-science-and-machine-learning-with-python-hands-on/learn/lecture/4020552#overview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0C373D-752C-4886-A3C9-63625D3A8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28" y="1258750"/>
            <a:ext cx="3180976" cy="493078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120691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30.8 Exercise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5567" y="1412778"/>
            <a:ext cx="8231233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Exercise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https://www.udemy.com/course/data-science-and-machine-learning-with-python-hands-on/learn/lecture/4020552#overview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4E5867-88A9-4F2B-A99F-FDBF4D30E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294" y="4816946"/>
            <a:ext cx="6019800" cy="1276350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611DF3-02E4-4D8B-8929-0E57C05F05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1951355"/>
            <a:ext cx="3024336" cy="266687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7E5769-763F-4387-ADF8-233BBC1809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1194" y="1952182"/>
            <a:ext cx="3024336" cy="268356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41767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2020/8/24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30.1 Data Preparation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043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30.1 Data Preparation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5567" y="1412777"/>
            <a:ext cx="8363272" cy="45853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Data Preparation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https://www.udemy.com/course/data-science-and-machine-learning-with-python-hands-on/learn/lecture/4020552#overview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3D3AB8-4AF1-46FF-AAC3-86F7A94D6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658" y="2062395"/>
            <a:ext cx="3774896" cy="334364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20438F-EB72-4DF1-AE30-35B3A0DA86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567" y="2048869"/>
            <a:ext cx="4163343" cy="200457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82582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30.2 Split Data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50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30.2 Split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5567" y="1412777"/>
            <a:ext cx="3506832" cy="180019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Split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Now we'll split the data in two - 80% of it will be used for "training" our model, and the other 20% for testing it. This way we can avoid overfitting.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https://www.udemy.com/course/data-science-and-machine-learning-with-python-hands-on/learn/lecture/4020552#overview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9B90F2-0E71-473E-B74D-E5845867C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5635625"/>
            <a:ext cx="6257925" cy="10858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C6C6031-3449-4ACE-BF93-7A770709E0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5155" y="1124744"/>
            <a:ext cx="4876089" cy="433045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48316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30.3 Plot Train/Test Data Set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138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30.3 Plot Train/Test Data Set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5567" y="1412778"/>
            <a:ext cx="3506832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Plot Train Data Set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https://www.udemy.com/course/data-science-and-machine-learning-with-python-hands-on/learn/lecture/4020552#overview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D31794-A070-40DF-B05C-91F718441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0735" y="1965499"/>
            <a:ext cx="4564930" cy="403081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4C730E7-C88C-4552-93C7-5AB60EAB1A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415" y="1965499"/>
            <a:ext cx="3670333" cy="403081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17523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30.4 Plot Train/Test Data Set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5567" y="1412778"/>
            <a:ext cx="8256172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Plot Test Data Set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https://www.udemy.com/course/data-science-and-machine-learning-with-python-hands-on/learn/lecture/4020552#overview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9745B0-AE4D-405B-91D7-653B137B2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0" y="2076071"/>
            <a:ext cx="4139739" cy="361262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53722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2677</TotalTime>
  <Words>669</Words>
  <Application>Microsoft Office PowerPoint</Application>
  <PresentationFormat>On-screen Show (4:3)</PresentationFormat>
  <Paragraphs>109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Wingdings</vt:lpstr>
      <vt:lpstr>Office 佈景主題</vt:lpstr>
      <vt:lpstr>30 Train/Test</vt:lpstr>
      <vt:lpstr>30 Train/Set</vt:lpstr>
      <vt:lpstr>30.1 Data Preparation</vt:lpstr>
      <vt:lpstr>30.1 Data Preparation</vt:lpstr>
      <vt:lpstr>30.2 Split Data</vt:lpstr>
      <vt:lpstr>30.2 Split Data</vt:lpstr>
      <vt:lpstr>30.3 Plot Train/Test Data Set</vt:lpstr>
      <vt:lpstr>30.3 Plot Train/Test Data Set</vt:lpstr>
      <vt:lpstr>30.4 Plot Train/Test Data Set</vt:lpstr>
      <vt:lpstr>30.4 Fit Polynomial</vt:lpstr>
      <vt:lpstr>30.4 Fit Polynomial</vt:lpstr>
      <vt:lpstr>30.5 Plot Polynomial Fit Train Data</vt:lpstr>
      <vt:lpstr>30.5 Plot Polynomial Fit</vt:lpstr>
      <vt:lpstr>30.6 Plot Polynomial Fit Test Data</vt:lpstr>
      <vt:lpstr>30.6 Plot Polynomial Fit Test Data</vt:lpstr>
      <vt:lpstr>30.7 r-square</vt:lpstr>
      <vt:lpstr>30.7 r-square</vt:lpstr>
      <vt:lpstr>30.7 r-square</vt:lpstr>
      <vt:lpstr>30.8 Exercise</vt:lpstr>
      <vt:lpstr>30.8 Exercise</vt:lpstr>
      <vt:lpstr>30.8 Exercise</vt:lpstr>
      <vt:lpstr>30.8 Exercise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986</cp:revision>
  <dcterms:created xsi:type="dcterms:W3CDTF">2018-09-28T16:40:41Z</dcterms:created>
  <dcterms:modified xsi:type="dcterms:W3CDTF">2020-08-24T23:51:49Z</dcterms:modified>
</cp:coreProperties>
</file>