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17" r:id="rId3"/>
    <p:sldId id="325" r:id="rId4"/>
    <p:sldId id="321" r:id="rId5"/>
    <p:sldId id="322" r:id="rId6"/>
    <p:sldId id="320" r:id="rId7"/>
    <p:sldId id="318" r:id="rId8"/>
    <p:sldId id="323" r:id="rId9"/>
    <p:sldId id="319" r:id="rId10"/>
    <p:sldId id="324" r:id="rId11"/>
    <p:sldId id="326" r:id="rId12"/>
    <p:sldId id="327" r:id="rId13"/>
    <p:sldId id="328" r:id="rId14"/>
    <p:sldId id="332" r:id="rId15"/>
    <p:sldId id="331" r:id="rId16"/>
    <p:sldId id="329" r:id="rId17"/>
    <p:sldId id="330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25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79" autoAdjust="0"/>
    <p:restoredTop sz="95401" autoAdjust="0"/>
  </p:normalViewPr>
  <p:slideViewPr>
    <p:cSldViewPr>
      <p:cViewPr varScale="1">
        <p:scale>
          <a:sx n="94" d="100"/>
          <a:sy n="94" d="100"/>
        </p:scale>
        <p:origin x="5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 Final Project Review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6783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</a:t>
            </a:r>
            <a:r>
              <a:rPr lang="en-US" sz="1800" b="1" dirty="0">
                <a:solidFill>
                  <a:schemeClr val="tx1"/>
                </a:solidFill>
              </a:rPr>
              <a:t>normalized the array data.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6DB43-8783-444A-8553-BFF5AC9B6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662" y="2447259"/>
            <a:ext cx="5400675" cy="2238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8144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108.2 Decision Tree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8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108.2 Decision 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6783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Decision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We classify by the Decision Tree.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3CC99-E670-4A7C-906C-8F304AFC1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178835"/>
            <a:ext cx="7421264" cy="43131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8302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108.2 Decision 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9228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Decision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Create Decision Tree Graph. Decision Tree is very complicated and my not the best solution.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D516A6-B6D7-4988-BAFB-9939E30C0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341650"/>
            <a:ext cx="6807180" cy="38465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375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108.3 Random Forest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6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108.3 Random Forest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9228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Radom Forest of Decision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Only about 75%, not good enough.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EA5C0-CF70-44BB-B5EC-5C169292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" y="2635692"/>
            <a:ext cx="6210300" cy="1485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180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108.4 SVM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108.4 SVM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SVM: About 80%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AA80AA-4B38-4B02-A344-9BF98AF31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7" y="2471737"/>
            <a:ext cx="6372225" cy="1914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8915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108.5 KNN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38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108.5 KNN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KNN: About 78%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We also try different 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FA708-F9C7-468A-BE8E-A618FF357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451099"/>
            <a:ext cx="6400800" cy="1343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0648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 Final Project Review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5"/>
            <a:ext cx="8260431" cy="10741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Review the Final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the medical project that can make the life better.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2E6328-9210-4954-8B0B-56E0730BB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587172"/>
            <a:ext cx="6575449" cy="40566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6361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108.6 Naïve Bayes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7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108.6 Naïve Bayes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Naïve Bayes: About 78%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13DB63-1FB7-4AB6-B6F0-6A697535B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643" y="2385144"/>
            <a:ext cx="6257925" cy="1990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28878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108.7 Different Kernel of SVM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9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108.7 Different Kernel of SVM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786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Different Kernel of SVM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So far, the winner is SVM with </a:t>
            </a:r>
            <a:r>
              <a:rPr lang="en-US" altLang="en-US" sz="1800" b="1" dirty="0" err="1">
                <a:solidFill>
                  <a:schemeClr val="tx1"/>
                </a:solidFill>
              </a:rPr>
              <a:t>rbf</a:t>
            </a:r>
            <a:r>
              <a:rPr lang="en-US" altLang="en-US" sz="1800" b="1" dirty="0">
                <a:solidFill>
                  <a:schemeClr val="tx1"/>
                </a:solidFill>
              </a:rPr>
              <a:t> (radial basis </a:t>
            </a:r>
            <a:r>
              <a:rPr lang="en-US" altLang="en-US" sz="1800" b="1" dirty="0" err="1">
                <a:solidFill>
                  <a:schemeClr val="tx1"/>
                </a:solidFill>
              </a:rPr>
              <a:t>funciton</a:t>
            </a:r>
            <a:r>
              <a:rPr lang="en-US" altLang="en-US" sz="1800" b="1" dirty="0">
                <a:solidFill>
                  <a:schemeClr val="tx1"/>
                </a:solidFill>
              </a:rPr>
              <a:t>) kernel.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9E50D-7F4F-44D0-9961-B3C9F312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2" y="2291482"/>
            <a:ext cx="6734175" cy="3695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0352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108.8 Logistic Regression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58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108.8 Logistic Regression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5"/>
            <a:ext cx="8260431" cy="6567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Logistic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It is a regression for classification problem. It is simple and 80%.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3EFD2-BAE1-443D-9570-8114E697D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258577"/>
            <a:ext cx="6315075" cy="1304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71963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108.9 Neural Network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49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108.9 Neural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1002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Simple layer of neuron give me 80%. You can have Keras for more accurate.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We have binary cross entropy for loss function and optimizer is </a:t>
            </a:r>
            <a:r>
              <a:rPr lang="en-US" altLang="en-US" sz="1800" b="1" dirty="0" err="1">
                <a:solidFill>
                  <a:schemeClr val="tx1"/>
                </a:solidFill>
              </a:rPr>
              <a:t>adam</a:t>
            </a:r>
            <a:r>
              <a:rPr lang="en-US" alt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92D1A-1AAA-4FF8-B772-E56FC6005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926" y="2479575"/>
            <a:ext cx="7270948" cy="37490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38422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108.10 Who is Winner?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70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108.10 Who is Winner?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1002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Who is the Winner?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For this simple problem, we can choose the simple regression with 80%.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For more accuracy, we can choose neural network for </a:t>
            </a:r>
            <a:r>
              <a:rPr lang="en-US" altLang="en-US" sz="1800" b="1">
                <a:solidFill>
                  <a:schemeClr val="tx1"/>
                </a:solidFill>
              </a:rPr>
              <a:t>more layers.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7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108.1 Data Preparation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35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 of Chapter</a:t>
            </a:r>
            <a:endParaRPr lang="zh-TW" altLang="en-US" sz="6000" b="1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Dataset is from UC Irvine.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display the display and find there are missing data (?).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A64E93-A971-4BC0-BDFF-8F6B29A19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786938"/>
            <a:ext cx="5010150" cy="2543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852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use describe() function to count how many missing data of each column.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257B43-9C25-4BFB-B356-62B8D7FAF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645" y="2370580"/>
            <a:ext cx="5857875" cy="2714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3242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replace the missing dat</a:t>
            </a:r>
            <a:r>
              <a:rPr lang="en-US" sz="1800" b="1" dirty="0">
                <a:solidFill>
                  <a:schemeClr val="tx1"/>
                </a:solidFill>
              </a:rPr>
              <a:t>a (?) with </a:t>
            </a:r>
            <a:r>
              <a:rPr lang="en-US" sz="1800" b="1" dirty="0" err="1">
                <a:solidFill>
                  <a:schemeClr val="tx1"/>
                </a:solidFill>
              </a:rPr>
              <a:t>NaN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06FC04-B66B-47F0-A9EA-033D8F22D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426898"/>
            <a:ext cx="7772399" cy="21230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970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7258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Display all rows with missing data. It has 130 rows contains the missing data.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D6D239-49A9-41DB-A923-28889B9F6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975" y="2319337"/>
            <a:ext cx="4533900" cy="4219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829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1146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remove the rows with missing data by 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dropna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Only 830/961 rows are remained. 130 columns are removed from our array.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75078-50E0-4513-B326-F858BA6DD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821512"/>
            <a:ext cx="5629275" cy="2867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5652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108.1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12901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select four features: age, shape, margin, and density for input features.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output class is severity.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prepare the data f</a:t>
            </a:r>
            <a:r>
              <a:rPr lang="en-US" sz="1800" b="1" dirty="0">
                <a:solidFill>
                  <a:schemeClr val="tx1"/>
                </a:solidFill>
              </a:rPr>
              <a:t>or scikit_learn. Only integer values are allowed.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2C05EF-D188-49ED-A178-8E00D9B9C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852936"/>
            <a:ext cx="5029200" cy="2857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0310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16596</TotalTime>
  <Words>795</Words>
  <Application>Microsoft Office PowerPoint</Application>
  <PresentationFormat>On-screen Show (4:3)</PresentationFormat>
  <Paragraphs>150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佈景主題</vt:lpstr>
      <vt:lpstr>108 Final Project Review</vt:lpstr>
      <vt:lpstr>108 Final Project Review</vt:lpstr>
      <vt:lpstr>108.1 Data Preparation</vt:lpstr>
      <vt:lpstr>108.1 Data Preparation</vt:lpstr>
      <vt:lpstr>108.1 Data Preparation</vt:lpstr>
      <vt:lpstr>108.1 Data Preparation</vt:lpstr>
      <vt:lpstr>108.1 Data Preparation</vt:lpstr>
      <vt:lpstr>108.1 Data Preparation</vt:lpstr>
      <vt:lpstr>108.1 Data Preparation</vt:lpstr>
      <vt:lpstr>108.1 Data Preparation</vt:lpstr>
      <vt:lpstr>108.2 Decision Tree</vt:lpstr>
      <vt:lpstr>108.2 Decision Tree</vt:lpstr>
      <vt:lpstr>108.2 Decision Tree</vt:lpstr>
      <vt:lpstr>108.3 Random Forest</vt:lpstr>
      <vt:lpstr>108.3 Random Forest</vt:lpstr>
      <vt:lpstr>108.4 SVM</vt:lpstr>
      <vt:lpstr>108.4 SVM</vt:lpstr>
      <vt:lpstr>108.5 KNN</vt:lpstr>
      <vt:lpstr>108.5 KNN</vt:lpstr>
      <vt:lpstr>108.6 Naïve Bayes</vt:lpstr>
      <vt:lpstr>108.6 Naïve Bayes</vt:lpstr>
      <vt:lpstr>108.7 Different Kernel of SVM</vt:lpstr>
      <vt:lpstr>108.7 Different Kernel of SVM</vt:lpstr>
      <vt:lpstr>108.8 Logistic Regression</vt:lpstr>
      <vt:lpstr>108.8 Logistic Regression</vt:lpstr>
      <vt:lpstr>108.9 Neural Network</vt:lpstr>
      <vt:lpstr>108.9 Neural Network</vt:lpstr>
      <vt:lpstr>108.10 Who is Winner?</vt:lpstr>
      <vt:lpstr>108.10 Who is Winner?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8031</cp:revision>
  <dcterms:created xsi:type="dcterms:W3CDTF">2018-09-28T16:40:41Z</dcterms:created>
  <dcterms:modified xsi:type="dcterms:W3CDTF">2020-09-24T01:21:00Z</dcterms:modified>
</cp:coreProperties>
</file>