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4" r:id="rId3"/>
    <p:sldId id="275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82" d="100"/>
          <a:sy n="82" d="100"/>
        </p:scale>
        <p:origin x="156" y="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4020122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data-science-and-machine-learning-with-python-hands-on/learn/lecture/402012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23 Conditional Probability Assignment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23 Conditional Probability Assignment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4"/>
            <a:ext cx="8363272" cy="19198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Assignment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Modify the code above such that the purchase probability does NOT vary with age, making E and F actually independent.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Then, confirm that P(E|F) is about the same as P(E), showing that the conditional probability of purchase for a given age is not any different than the a-priori probability of purchase regardless of 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https://www.udemy.com/course/data-science-and-machine-learning-with-python-hands-on/learn/lecture/4020122#overview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3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23 Conditional Probability Assignment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4"/>
            <a:ext cx="8363272" cy="4008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Assignment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https://www.udemy.com/course/data-science-and-machine-learning-with-python-hands-on/learn/lecture/4020122#overview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A96C88-B00B-42AC-B1C9-2498293C6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5499100"/>
            <a:ext cx="7467600" cy="8572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42A381-188B-44B5-BBEB-2F752FC88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1904515"/>
            <a:ext cx="3651175" cy="351970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7152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1975</TotalTime>
  <Words>133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23 Conditional Probability Assignment</vt:lpstr>
      <vt:lpstr>23 Conditional Probability Assignment</vt:lpstr>
      <vt:lpstr>23 Conditional Probability Assignment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620</cp:revision>
  <dcterms:created xsi:type="dcterms:W3CDTF">2018-09-28T16:40:41Z</dcterms:created>
  <dcterms:modified xsi:type="dcterms:W3CDTF">2020-08-20T02:05:28Z</dcterms:modified>
</cp:coreProperties>
</file>