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5401" autoAdjust="0"/>
  </p:normalViewPr>
  <p:slideViewPr>
    <p:cSldViewPr>
      <p:cViewPr>
        <p:scale>
          <a:sx n="84" d="100"/>
          <a:sy n="84" d="100"/>
        </p:scale>
        <p:origin x="2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65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 Dimension Reduction: PCA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53.4 Principal Component Analysis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4762873" cy="5087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(Principal Component Analysis)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(Principal Component Analysis) uses very fancy math and a lot of math.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high level point of view of PCA, PCA finds </a:t>
            </a:r>
            <a:r>
              <a:rPr lang="en-US" sz="1800" b="1" dirty="0">
                <a:solidFill>
                  <a:srgbClr val="C00000"/>
                </a:solidFill>
              </a:rPr>
              <a:t>eigenvectors</a:t>
            </a:r>
            <a:r>
              <a:rPr lang="en-US" sz="1800" b="1" dirty="0">
                <a:solidFill>
                  <a:schemeClr val="tx1"/>
                </a:solidFill>
              </a:rPr>
              <a:t> in the higher dimensional data: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define hyperplanes that split the data while preserve the most variance in it.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high dimensional data gets projected one to these hyperplanes, which represent the lower dimensions you want to represent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popular implementation of this is called </a:t>
            </a:r>
            <a:r>
              <a:rPr lang="en-US" sz="1800" b="1" dirty="0">
                <a:solidFill>
                  <a:srgbClr val="C00000"/>
                </a:solidFill>
              </a:rPr>
              <a:t>SVD (Singular Value Decomposition)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are very helpful for </a:t>
            </a:r>
            <a:r>
              <a:rPr lang="en-US" sz="1800" b="1" dirty="0">
                <a:solidFill>
                  <a:srgbClr val="C00000"/>
                </a:solidFill>
              </a:rPr>
              <a:t>Image Compression </a:t>
            </a:r>
            <a:r>
              <a:rPr lang="en-US" sz="1800" b="1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rgbClr val="C00000"/>
                </a:solidFill>
              </a:rPr>
              <a:t>Facial Recognition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 descr="What is principal component analysis? | Nature Biotechnology">
            <a:extLst>
              <a:ext uri="{FF2B5EF4-FFF2-40B4-BE49-F238E27FC236}">
                <a16:creationId xmlns:a16="http://schemas.microsoft.com/office/drawing/2014/main" id="{3E29089F-7134-4F21-AD2D-A77327DA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56" y="4484677"/>
            <a:ext cx="3148307" cy="18716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ncipal component analysis - Wikipedia">
            <a:extLst>
              <a:ext uri="{FF2B5EF4-FFF2-40B4-BE49-F238E27FC236}">
                <a16:creationId xmlns:a16="http://schemas.microsoft.com/office/drawing/2014/main" id="{AE1F5F5A-2850-41AE-B6E8-14E1DCA9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13" y="1216005"/>
            <a:ext cx="3161917" cy="316191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3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53.4 Principal Component Analysis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4762873" cy="4176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(Principal Component Analysis) 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need fancy math and lots of math.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takes high dimensional data into lower dimensional dataspaces and it finds planes within that data spaces. The high dimensional planes are called hyperplanes.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hyperplanes are defined by things called eigenvectors.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take as many planes as you want dimensions in the 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Project that high dimensional data into those planes. Those become the new axis in your lower dimensional data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6" name="Picture 2" descr="What is principal component analysis? | Nature Biotechnology">
            <a:extLst>
              <a:ext uri="{FF2B5EF4-FFF2-40B4-BE49-F238E27FC236}">
                <a16:creationId xmlns:a16="http://schemas.microsoft.com/office/drawing/2014/main" id="{3E29089F-7134-4F21-AD2D-A77327DA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56" y="4484677"/>
            <a:ext cx="3148307" cy="18716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ncipal component analysis - Wikipedia">
            <a:extLst>
              <a:ext uri="{FF2B5EF4-FFF2-40B4-BE49-F238E27FC236}">
                <a16:creationId xmlns:a16="http://schemas.microsoft.com/office/drawing/2014/main" id="{AE1F5F5A-2850-41AE-B6E8-14E1DCA9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13" y="1216005"/>
            <a:ext cx="3161917" cy="316191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2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53.4 Principal Component Analysis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4762873" cy="35283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(Principal Component Analysis) 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summary, we transform the higher dimensional data into lower dimensional data by projection them on the hyperplanes or eigenvectors.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want to educe the dimensionality in an image, we will use PCA.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Facial Recognition is another example, each face represent a third dimension of 2-D images and we want to reduce by SVD and Principal Component Analysis.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 descr="What is principal component analysis? | Nature Biotechnology">
            <a:extLst>
              <a:ext uri="{FF2B5EF4-FFF2-40B4-BE49-F238E27FC236}">
                <a16:creationId xmlns:a16="http://schemas.microsoft.com/office/drawing/2014/main" id="{3E29089F-7134-4F21-AD2D-A77327DA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56" y="4484677"/>
            <a:ext cx="3148307" cy="18716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ncipal component analysis - Wikipedia">
            <a:extLst>
              <a:ext uri="{FF2B5EF4-FFF2-40B4-BE49-F238E27FC236}">
                <a16:creationId xmlns:a16="http://schemas.microsoft.com/office/drawing/2014/main" id="{AE1F5F5A-2850-41AE-B6E8-14E1DCA9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13" y="1216005"/>
            <a:ext cx="3161917" cy="316191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5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53.4 Principal Component Analysis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4762873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(Principal Component Analysis) 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have a data set of faces.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face image represent the third dimension of 2-D images and we want to reduce the image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SVD (Singular Value Decomposition) and PCA (Principal Component Analysis) can be a way to identify the features that really count into the 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it might be end up focusing more on the eyes and mouth, for example, as important features that are necessary for preserving the variance within that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it can produce some very interesting and very useful results.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 descr="What is principal component analysis? | Nature Biotechnology">
            <a:extLst>
              <a:ext uri="{FF2B5EF4-FFF2-40B4-BE49-F238E27FC236}">
                <a16:creationId xmlns:a16="http://schemas.microsoft.com/office/drawing/2014/main" id="{3E29089F-7134-4F21-AD2D-A77327DA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56" y="4484677"/>
            <a:ext cx="3148307" cy="18716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ncipal component analysis - Wikipedia">
            <a:extLst>
              <a:ext uri="{FF2B5EF4-FFF2-40B4-BE49-F238E27FC236}">
                <a16:creationId xmlns:a16="http://schemas.microsoft.com/office/drawing/2014/main" id="{AE1F5F5A-2850-41AE-B6E8-14E1DCA9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13" y="1216005"/>
            <a:ext cx="3161917" cy="316191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3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53.5 4-D Iris Data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1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53.5 4-D Iris Data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311544" cy="25646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Visualizing 4-D Iris Flower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</a:rPr>
              <a:t>Iris Dataset </a:t>
            </a:r>
            <a:r>
              <a:rPr lang="en-US" sz="1800" b="1" dirty="0">
                <a:solidFill>
                  <a:schemeClr val="tx1"/>
                </a:solidFill>
              </a:rPr>
              <a:t>comes with Scikit-Learn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 Iris flower has </a:t>
            </a:r>
            <a:r>
              <a:rPr lang="en-US" sz="1800" b="1" dirty="0">
                <a:solidFill>
                  <a:srgbClr val="C00000"/>
                </a:solidFill>
              </a:rPr>
              <a:t>petals and sepals </a:t>
            </a:r>
            <a:r>
              <a:rPr lang="en-US" sz="1800" b="1" dirty="0">
                <a:solidFill>
                  <a:schemeClr val="tx1"/>
                </a:solidFill>
              </a:rPr>
              <a:t>(The lower, supportive part of the flower).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know the length and width of the petals and sepals for many Iris specimens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That is four dimension: length and width of the petals (2); length and width of the sepals (2)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also the subspecies classification of each flower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let us visualize this in 2 dimension instead of, while still preserving variance.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2" descr="Iris Flower Plant For Sale - 1 Year Warranty, Fast Ship">
            <a:extLst>
              <a:ext uri="{FF2B5EF4-FFF2-40B4-BE49-F238E27FC236}">
                <a16:creationId xmlns:a16="http://schemas.microsoft.com/office/drawing/2014/main" id="{7225CC8E-FD85-4BB4-9AB2-9E3B1E29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8" y="4193488"/>
            <a:ext cx="2447925" cy="18669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ris Flower Shower – Stout Gardens at Dancingtree">
            <a:extLst>
              <a:ext uri="{FF2B5EF4-FFF2-40B4-BE49-F238E27FC236}">
                <a16:creationId xmlns:a16="http://schemas.microsoft.com/office/drawing/2014/main" id="{2BB6002E-0AE0-45F0-AF1D-D8795D68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46" y="4193488"/>
            <a:ext cx="2228850" cy="20574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rts Complete Flower Stock Vector (Royalty Free) 712802590">
            <a:extLst>
              <a:ext uri="{FF2B5EF4-FFF2-40B4-BE49-F238E27FC236}">
                <a16:creationId xmlns:a16="http://schemas.microsoft.com/office/drawing/2014/main" id="{FC6A8B70-A90E-4AAE-9FAB-C31C87AA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219796"/>
            <a:ext cx="2710042" cy="198641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C8A21C-5AD6-4D64-89CA-4BA039F7833F}"/>
              </a:ext>
            </a:extLst>
          </p:cNvPr>
          <p:cNvSpPr/>
          <p:nvPr/>
        </p:nvSpPr>
        <p:spPr>
          <a:xfrm>
            <a:off x="2052817" y="4286976"/>
            <a:ext cx="358943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80F7D-D8AC-415F-B332-8CF336CDF8A8}"/>
              </a:ext>
            </a:extLst>
          </p:cNvPr>
          <p:cNvSpPr/>
          <p:nvPr/>
        </p:nvSpPr>
        <p:spPr>
          <a:xfrm>
            <a:off x="899592" y="5295089"/>
            <a:ext cx="358943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53.5 4-D Iris Data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311544" cy="30438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Visualizing 4-D Iris Flower Data 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</a:rPr>
              <a:t>Iris Dataset </a:t>
            </a:r>
            <a:r>
              <a:rPr lang="en-US" sz="1800" b="1" dirty="0">
                <a:solidFill>
                  <a:schemeClr val="tx1"/>
                </a:solidFill>
              </a:rPr>
              <a:t>comes with Scikit-Learn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Iris has two different kinds of Iris flowers, one is petals and the other is called sepals which is support of the flower. It is a lower set of petals on the flower.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take a bunch of Irises and different species of the Iris and measure the petal length and width and sepal length and with.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Together, we have length and width of the petals and length and width of the sepals.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2 dimensions of petal and 2 dimension in sepals that totally corresponds to four different dimensions in our dataset.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4" descr="Iris Flower Shower – Stout Gardens at Dancingtree">
            <a:extLst>
              <a:ext uri="{FF2B5EF4-FFF2-40B4-BE49-F238E27FC236}">
                <a16:creationId xmlns:a16="http://schemas.microsoft.com/office/drawing/2014/main" id="{2BB6002E-0AE0-45F0-AF1D-D8795D68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56578"/>
            <a:ext cx="2228850" cy="20574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B6CCA4FF-15EE-4CF0-A2E4-6B727CC9C986}"/>
              </a:ext>
            </a:extLst>
          </p:cNvPr>
          <p:cNvSpPr txBox="1">
            <a:spLocks/>
          </p:cNvSpPr>
          <p:nvPr/>
        </p:nvSpPr>
        <p:spPr>
          <a:xfrm>
            <a:off x="439634" y="4456577"/>
            <a:ext cx="6004574" cy="18871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want to use that 4 dimensions to classify what specifies an Iris might belong 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will let use visualize this two dimensions instead of four but still preserving the variance in that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set how that works in Python PCA code in the Iris Dataset.</a:t>
            </a:r>
          </a:p>
        </p:txBody>
      </p:sp>
    </p:spTree>
    <p:extLst>
      <p:ext uri="{BB962C8B-B14F-4D97-AF65-F5344CB8AC3E}">
        <p14:creationId xmlns:p14="http://schemas.microsoft.com/office/powerpoint/2010/main" val="399748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53.6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5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53.6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311544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That is the concept of Dimensionality Reduction.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4" descr="Iris Flower Shower – Stout Gardens at Dancingtree">
            <a:extLst>
              <a:ext uri="{FF2B5EF4-FFF2-40B4-BE49-F238E27FC236}">
                <a16:creationId xmlns:a16="http://schemas.microsoft.com/office/drawing/2014/main" id="{2BB6002E-0AE0-45F0-AF1D-D8795D68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51985"/>
            <a:ext cx="2228850" cy="20574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 Dimension Reduction: PCA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Dimension Reduction: PCA (Principal Component Analysis)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the higher dimension and dimension reduction.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talk dimension reduction and principal component analysis.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53.1 Dimensionality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5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53.1 Dimensionality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Dimensionality: Principal Component Analysis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talk dimensionality, we called this PCA (Principal Component Analysis), specifically, called SVD (Singular Value Decomposition).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PCA or SVD are the topics in this discussion.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53.2 What is Dimensionality?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4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53.2 What is Dimensionality?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Dimensionality?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Man problems can be thought pf having a huge number of “dimensions”.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in recommendation movies, the rating vector for each movie may represent a dimension, every individual movie is its own dimension!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flower classification problem, each flower have four different measurements/features of the flowers. Those four different features can represent four dimensions. Very hard to visualize.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They are very difficult to visualize and hard to figure out what is going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Dimensionality Reduction </a:t>
            </a:r>
            <a:r>
              <a:rPr lang="en-US" sz="1800" b="1" dirty="0">
                <a:solidFill>
                  <a:schemeClr val="tx1"/>
                </a:solidFill>
              </a:rPr>
              <a:t>is to reduce the higher dimensional data into lower dimensional information. Not only can make easier to look at but also compressing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Dimensionality Reduction </a:t>
            </a:r>
            <a:r>
              <a:rPr lang="en-US" sz="1800" b="1" dirty="0">
                <a:solidFill>
                  <a:schemeClr val="tx1"/>
                </a:solidFill>
              </a:rPr>
              <a:t>preserves the variance of data while we reduce the number of dimensions. We have more compactly representing a data set while preserving the variance of the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Very common application of dimensional reduction, not just for </a:t>
            </a:r>
            <a:r>
              <a:rPr lang="en-US" sz="1800" b="1" dirty="0">
                <a:solidFill>
                  <a:srgbClr val="C00000"/>
                </a:solidFill>
              </a:rPr>
              <a:t>visualization</a:t>
            </a:r>
            <a:r>
              <a:rPr lang="en-US" sz="1800" b="1" dirty="0">
                <a:solidFill>
                  <a:schemeClr val="tx1"/>
                </a:solidFill>
              </a:rPr>
              <a:t> but also for </a:t>
            </a:r>
            <a:r>
              <a:rPr lang="en-US" sz="1800" b="1" dirty="0">
                <a:solidFill>
                  <a:srgbClr val="C00000"/>
                </a:solidFill>
              </a:rPr>
              <a:t>compression</a:t>
            </a:r>
            <a:r>
              <a:rPr lang="en-US" sz="1800" b="1" dirty="0">
                <a:solidFill>
                  <a:schemeClr val="tx1"/>
                </a:solidFill>
              </a:rPr>
              <a:t> and for </a:t>
            </a:r>
            <a:r>
              <a:rPr lang="en-US" sz="1800" b="1" dirty="0">
                <a:solidFill>
                  <a:srgbClr val="C00000"/>
                </a:solidFill>
              </a:rPr>
              <a:t>feature extraction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7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53.3 K-Means Clustering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53.3 K-Means Clustering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Clustering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Clustering is an example of dimension reduction algorithm.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Clustering reduces data down to K dimensions.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0D6A8-6060-47D0-B033-D92888B8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919412"/>
            <a:ext cx="6810375" cy="10191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0E1C13D-7FD7-49DA-8CF3-46E3FB574759}"/>
              </a:ext>
            </a:extLst>
          </p:cNvPr>
          <p:cNvSpPr/>
          <p:nvPr/>
        </p:nvSpPr>
        <p:spPr>
          <a:xfrm>
            <a:off x="7308304" y="3933056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9392C1-D734-44A4-A345-9139C939E4A9}"/>
              </a:ext>
            </a:extLst>
          </p:cNvPr>
          <p:cNvSpPr/>
          <p:nvPr/>
        </p:nvSpPr>
        <p:spPr>
          <a:xfrm>
            <a:off x="3419872" y="3927993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256BA5-3ED7-49A9-9255-F8FA81599E40}"/>
              </a:ext>
            </a:extLst>
          </p:cNvPr>
          <p:cNvCxnSpPr>
            <a:cxnSpLocks/>
            <a:stCxn id="10" idx="4"/>
            <a:endCxn id="12" idx="4"/>
          </p:cNvCxnSpPr>
          <p:nvPr/>
        </p:nvCxnSpPr>
        <p:spPr>
          <a:xfrm rot="5400000" flipH="1">
            <a:off x="5397560" y="2058317"/>
            <a:ext cx="5063" cy="3888432"/>
          </a:xfrm>
          <a:prstGeom prst="bentConnector3">
            <a:avLst>
              <a:gd name="adj1" fmla="val -9609105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57D61D-28EF-4389-A5C1-1A8284BEBA60}"/>
              </a:ext>
            </a:extLst>
          </p:cNvPr>
          <p:cNvSpPr/>
          <p:nvPr/>
        </p:nvSpPr>
        <p:spPr>
          <a:xfrm>
            <a:off x="1043608" y="2780928"/>
            <a:ext cx="7056784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2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53.4 Principal Component Analysis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2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1217</Words>
  <Application>Microsoft Office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53 Dimension Reduction: PCA</vt:lpstr>
      <vt:lpstr>53 Dimension Reduction: PCA</vt:lpstr>
      <vt:lpstr>53.1 Dimensionality</vt:lpstr>
      <vt:lpstr>53.1 Dimensionality</vt:lpstr>
      <vt:lpstr>53.2 What is Dimensionality?</vt:lpstr>
      <vt:lpstr>53.2 What is Dimensionality?</vt:lpstr>
      <vt:lpstr>53.3 K-Means Clustering</vt:lpstr>
      <vt:lpstr>53.3 K-Means Clustering</vt:lpstr>
      <vt:lpstr>53.4 Principal Component Analysis</vt:lpstr>
      <vt:lpstr>53.4 Principal Component Analysis</vt:lpstr>
      <vt:lpstr>53.4 Principal Component Analysis</vt:lpstr>
      <vt:lpstr>53.4 Principal Component Analysis</vt:lpstr>
      <vt:lpstr>53.4 Principal Component Analysis</vt:lpstr>
      <vt:lpstr>53.5 4-D Iris Data Example</vt:lpstr>
      <vt:lpstr>53.5 4-D Iris Data Example</vt:lpstr>
      <vt:lpstr>53.5 4-D Iris Data Example</vt:lpstr>
      <vt:lpstr>53.6 Summary</vt:lpstr>
      <vt:lpstr>53.6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2702</cp:revision>
  <dcterms:created xsi:type="dcterms:W3CDTF">2018-09-28T16:40:41Z</dcterms:created>
  <dcterms:modified xsi:type="dcterms:W3CDTF">2020-09-02T17:51:20Z</dcterms:modified>
</cp:coreProperties>
</file>