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74" r:id="rId3"/>
    <p:sldId id="281" r:id="rId4"/>
    <p:sldId id="279"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8" autoAdjust="0"/>
    <p:restoredTop sz="78184" autoAdjust="0"/>
  </p:normalViewPr>
  <p:slideViewPr>
    <p:cSldViewPr>
      <p:cViewPr varScale="1">
        <p:scale>
          <a:sx n="68" d="100"/>
          <a:sy n="68" d="100"/>
        </p:scale>
        <p:origin x="46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15090192#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40 Predict Hire Decision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40 Predict Hire Decision</a:t>
            </a:r>
            <a:endParaRPr lang="zh-TW" altLang="en-US" b="1" dirty="0">
              <a:solidFill>
                <a:srgbClr val="FFFF00"/>
              </a:solidFill>
            </a:endParaRPr>
          </a:p>
        </p:txBody>
      </p:sp>
      <p:sp>
        <p:nvSpPr>
          <p:cNvPr id="3" name="副標題 2"/>
          <p:cNvSpPr>
            <a:spLocks noGrp="1"/>
          </p:cNvSpPr>
          <p:nvPr>
            <p:ph type="subTitle" idx="1"/>
          </p:nvPr>
        </p:nvSpPr>
        <p:spPr>
          <a:xfrm>
            <a:off x="457199" y="1268760"/>
            <a:ext cx="8419457" cy="2016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Trees</a:t>
            </a:r>
          </a:p>
          <a:p>
            <a:pPr marL="342900" indent="-342900" algn="l">
              <a:buClr>
                <a:srgbClr val="0070C0"/>
              </a:buClr>
              <a:buSzPct val="80000"/>
              <a:buFont typeface="Wingdings" pitchFamily="2" charset="2"/>
              <a:buChar char="u"/>
            </a:pPr>
            <a:r>
              <a:rPr lang="en-US" sz="1800" b="1" dirty="0">
                <a:solidFill>
                  <a:schemeClr val="tx1"/>
                </a:solidFill>
              </a:rPr>
              <a:t>If you have something that you try to predict one, you can use a decision tree.</a:t>
            </a:r>
          </a:p>
          <a:p>
            <a:pPr marL="342900" indent="-342900" algn="l">
              <a:buClr>
                <a:srgbClr val="0070C0"/>
              </a:buClr>
              <a:buSzPct val="80000"/>
              <a:buFont typeface="Wingdings" pitchFamily="2" charset="2"/>
              <a:buChar char="u"/>
            </a:pPr>
            <a:r>
              <a:rPr lang="en-US" sz="1800" b="1" dirty="0">
                <a:solidFill>
                  <a:schemeClr val="tx1"/>
                </a:solidFill>
              </a:rPr>
              <a:t>The decision tree actually look at multiple attributes.</a:t>
            </a:r>
          </a:p>
          <a:p>
            <a:pPr marL="342900" indent="-342900" algn="l">
              <a:buClr>
                <a:srgbClr val="0070C0"/>
              </a:buClr>
              <a:buSzPct val="80000"/>
              <a:buFont typeface="Wingdings" pitchFamily="2" charset="2"/>
              <a:buChar char="u"/>
            </a:pPr>
            <a:r>
              <a:rPr lang="en-US" sz="1800" b="1" dirty="0">
                <a:solidFill>
                  <a:schemeClr val="tx1"/>
                </a:solidFill>
              </a:rPr>
              <a:t>The decision tree decide upon at each level in a flow chart.</a:t>
            </a:r>
          </a:p>
          <a:p>
            <a:pPr marL="342900" indent="-342900" algn="l">
              <a:buClr>
                <a:srgbClr val="0070C0"/>
              </a:buClr>
              <a:buSzPct val="80000"/>
              <a:buFont typeface="Wingdings" pitchFamily="2" charset="2"/>
              <a:buChar char="u"/>
            </a:pPr>
            <a:r>
              <a:rPr lang="en-US" sz="1800" b="1" dirty="0">
                <a:solidFill>
                  <a:schemeClr val="tx1"/>
                </a:solidFill>
              </a:rPr>
              <a:t>You can actually print out the flow chart and see the flow chart of the decision tree based on the actual machine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40.1 Decision Tree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9681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40.1 Decision Tree Example</a:t>
            </a:r>
            <a:endParaRPr lang="zh-TW" altLang="en-US" b="1" dirty="0">
              <a:solidFill>
                <a:srgbClr val="FFFF00"/>
              </a:solidFill>
            </a:endParaRPr>
          </a:p>
        </p:txBody>
      </p:sp>
      <p:sp>
        <p:nvSpPr>
          <p:cNvPr id="3" name="副標題 2"/>
          <p:cNvSpPr>
            <a:spLocks noGrp="1"/>
          </p:cNvSpPr>
          <p:nvPr>
            <p:ph type="subTitle" idx="1"/>
          </p:nvPr>
        </p:nvSpPr>
        <p:spPr>
          <a:xfrm>
            <a:off x="457199" y="1268760"/>
            <a:ext cx="8419457" cy="30963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Decision Trees Example</a:t>
            </a:r>
          </a:p>
          <a:p>
            <a:pPr marL="342900" indent="-342900" algn="l">
              <a:buClr>
                <a:srgbClr val="0070C0"/>
              </a:buClr>
              <a:buSzPct val="80000"/>
              <a:buFont typeface="Wingdings" pitchFamily="2" charset="2"/>
              <a:buChar char="u"/>
            </a:pPr>
            <a:r>
              <a:rPr lang="en-US" sz="1800" b="1" dirty="0">
                <a:solidFill>
                  <a:schemeClr val="tx1"/>
                </a:solidFill>
              </a:rPr>
              <a:t>The technological companies have tons of tons resumes. We have to decide who we are actually bring in for an interview because it can be expensive to filter somebody out. It takes time to conduct an interview.</a:t>
            </a:r>
          </a:p>
          <a:p>
            <a:pPr marL="342900" indent="-342900" algn="l">
              <a:buClr>
                <a:srgbClr val="0070C0"/>
              </a:buClr>
              <a:buSzPct val="80000"/>
              <a:buFont typeface="Wingdings" pitchFamily="2" charset="2"/>
              <a:buChar char="u"/>
            </a:pPr>
            <a:r>
              <a:rPr lang="en-US" sz="1800" b="1" dirty="0">
                <a:solidFill>
                  <a:schemeClr val="tx1"/>
                </a:solidFill>
              </a:rPr>
              <a:t>What if there is a way to actually to take historical data on who actually got hired and map that to things in the resume that are found on their resume.</a:t>
            </a:r>
          </a:p>
          <a:p>
            <a:pPr marL="342900" indent="-342900" algn="l">
              <a:buClr>
                <a:srgbClr val="0070C0"/>
              </a:buClr>
              <a:buSzPct val="80000"/>
              <a:buFont typeface="Wingdings" pitchFamily="2" charset="2"/>
              <a:buChar char="u"/>
            </a:pPr>
            <a:r>
              <a:rPr lang="en-US" sz="1800" b="1" dirty="0">
                <a:solidFill>
                  <a:schemeClr val="tx1"/>
                </a:solidFill>
              </a:rPr>
              <a:t>We can construct a decision tree that will go through an individual resume and based on the historical data and filter the resume will get hired or not.</a:t>
            </a:r>
          </a:p>
          <a:p>
            <a:pPr marL="342900" indent="-342900" algn="l">
              <a:buClr>
                <a:srgbClr val="0070C0"/>
              </a:buClr>
              <a:buSzPct val="80000"/>
              <a:buFont typeface="Wingdings" pitchFamily="2" charset="2"/>
              <a:buChar char="u"/>
            </a:pPr>
            <a:r>
              <a:rPr lang="en-US" sz="1800" b="1" dirty="0">
                <a:solidFill>
                  <a:schemeClr val="tx1"/>
                </a:solidFill>
              </a:rPr>
              <a:t>So, we can train the decision tree based on that historical data, and walk through that for future candidates.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https://www.udemy.com/course/data-science-and-machine-learning-with-python-hands-on/learn/lecture/15090192#overview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01365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3462</TotalTime>
  <Words>263</Words>
  <Application>Microsoft Office PowerPoint</Application>
  <PresentationFormat>On-screen Show (4:3)</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40 Predict Hire Decision</vt:lpstr>
      <vt:lpstr>40 Predict Hire Decision</vt:lpstr>
      <vt:lpstr>40.1 Decision Tree Example</vt:lpstr>
      <vt:lpstr>40.1 Decision Tree Example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1369</cp:revision>
  <dcterms:created xsi:type="dcterms:W3CDTF">2018-09-28T16:40:41Z</dcterms:created>
  <dcterms:modified xsi:type="dcterms:W3CDTF">2020-08-28T00:51:21Z</dcterms:modified>
</cp:coreProperties>
</file>