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7" r:id="rId3"/>
    <p:sldId id="319" r:id="rId4"/>
    <p:sldId id="318" r:id="rId5"/>
    <p:sldId id="320" r:id="rId6"/>
    <p:sldId id="307" r:id="rId7"/>
    <p:sldId id="321" r:id="rId8"/>
    <p:sldId id="322" r:id="rId9"/>
    <p:sldId id="323" r:id="rId10"/>
    <p:sldId id="316" r:id="rId11"/>
    <p:sldId id="324" r:id="rId12"/>
    <p:sldId id="312" r:id="rId13"/>
    <p:sldId id="313" r:id="rId14"/>
    <p:sldId id="314" r:id="rId15"/>
    <p:sldId id="315" r:id="rId16"/>
    <p:sldId id="309" r:id="rId17"/>
    <p:sldId id="325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2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" TargetMode="External"/><Relationship Id="rId2" Type="http://schemas.openxmlformats.org/officeDocument/2006/relationships/hyperlink" Target="https://www.youtube.com/watch?v=RgO8BBNGB8w&amp;t=376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 Run Tensorflow 2.0: Part 01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94.4 Start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26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Tensorflow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cd &lt;work-folder&gt;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497C3-3299-4B3F-B61A-7D525C18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62555"/>
            <a:ext cx="2133600" cy="3676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4987-F3AF-4F4B-A34C-C670E548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40374"/>
            <a:ext cx="6469267" cy="1262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436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94.5 Run Jupyter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94.5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055B9-5242-4175-843D-405E32CB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2573346"/>
            <a:ext cx="5148064" cy="3484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064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94.5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7BC22-49DF-48C6-B6B5-28637D9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2" y="2793404"/>
            <a:ext cx="30480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18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94.5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82E9-2185-4283-9458-9585A2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4" y="2699611"/>
            <a:ext cx="7795789" cy="3330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792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94.6 Run Python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94.6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3528391" cy="107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Search “anaconda”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E498-C60C-4AE0-923B-2A32579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8" y="1295870"/>
            <a:ext cx="2908610" cy="5429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550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94.6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8424935" cy="1650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Activate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(base)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cd [work 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[work folder] &gt; python 01_tnesorflow_01.py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202C-0542-486C-A0C6-389EBCF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3" y="3288690"/>
            <a:ext cx="7703840" cy="302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9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 Run Tensorflow </a:t>
            </a:r>
            <a:r>
              <a:rPr lang="en-US" altLang="zh-TW" b="1" dirty="0">
                <a:solidFill>
                  <a:srgbClr val="FFFF00"/>
                </a:solidFill>
              </a:rPr>
              <a:t>2.0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31623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Tensorflow 2.0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Tensorflow 2.0 has dependencies for Windows 10, Anaconda 3, Python 3, and numpy, </a:t>
            </a:r>
            <a:r>
              <a:rPr lang="en-US" altLang="en-US" sz="1800" b="1" dirty="0" err="1">
                <a:solidFill>
                  <a:srgbClr val="29303B"/>
                </a:solidFill>
              </a:rPr>
              <a:t>scipy</a:t>
            </a:r>
            <a:r>
              <a:rPr lang="en-US" altLang="en-US" sz="1800" b="1" dirty="0">
                <a:solidFill>
                  <a:srgbClr val="29303B"/>
                </a:solidFill>
              </a:rPr>
              <a:t>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environment update, it is very difficult to fix with tons of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Thanks Jeff Heaton who provide the video and </a:t>
            </a:r>
            <a:r>
              <a:rPr lang="en-US" altLang="en-US" sz="1800" b="1" dirty="0" err="1">
                <a:solidFill>
                  <a:srgbClr val="29303B"/>
                </a:solidFill>
              </a:rPr>
              <a:t>yaml</a:t>
            </a:r>
            <a:r>
              <a:rPr lang="en-US" altLang="en-US" sz="1800" b="1" dirty="0">
                <a:solidFill>
                  <a:srgbClr val="29303B"/>
                </a:solidFill>
              </a:rPr>
              <a:t> file </a:t>
            </a:r>
            <a:r>
              <a:rPr lang="en-US" altLang="en-US" sz="1800" b="1" dirty="0" err="1">
                <a:solidFill>
                  <a:srgbClr val="29303B"/>
                </a:solidFill>
              </a:rPr>
              <a:t>tensorflow.yml</a:t>
            </a:r>
            <a:r>
              <a:rPr lang="en-US" altLang="en-US" sz="1800" b="1" dirty="0">
                <a:solidFill>
                  <a:srgbClr val="29303B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YouTube video: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https://www.youtube.com/watch?v=RgO8BBNGB8w&amp;t=376s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3"/>
              </a:rPr>
              <a:t>https://github.com/jeffheaton/t81_558_deep_learning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94.1 Create Tensorflow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94.1 Create Tensorflow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578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Create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2020, Installing TensorFlow 2.0, Keras, &amp; Python 3.7 in 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20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the </a:t>
            </a:r>
            <a:r>
              <a:rPr lang="en-US" altLang="en-US" sz="2000" b="1" dirty="0" err="1">
                <a:solidFill>
                  <a:schemeClr val="tx1"/>
                </a:solidFill>
                <a:latin typeface="var(--ytd-video-primary-info-renderer-title-font-family, inherit)"/>
              </a:rPr>
              <a:t>tensroflow.yml</a:t>
            </a:r>
            <a:endParaRPr lang="en-US" altLang="en-US" sz="2000" b="1" dirty="0">
              <a:solidFill>
                <a:schemeClr val="tx1"/>
              </a:solidFill>
              <a:latin typeface="var(--ytd-video-primary-info-renderer-title-font-family, inherit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This file contains the environment setup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A1777-1F03-41BF-B0C3-E11965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383671"/>
            <a:ext cx="2636378" cy="4138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94.2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94.2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3198127" cy="175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Anaconda or </a:t>
            </a:r>
            <a:r>
              <a:rPr lang="en-US" altLang="en-US" sz="1800" b="1" dirty="0" err="1">
                <a:solidFill>
                  <a:schemeClr val="tx1"/>
                </a:solidFill>
                <a:latin typeface="var(--ytd-video-primary-info-renderer-title-font-family, inherit)"/>
              </a:rPr>
              <a:t>MiniConda</a:t>
            </a: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 on window 10.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&gt; conda install jupyter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2919F-754F-4CEF-B996-41C63E4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3933905"/>
            <a:ext cx="4438650" cy="169545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6648-87CC-4915-9778-DF096578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25" y="1283327"/>
            <a:ext cx="4624387" cy="245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94.3 Install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16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is very important: The provided </a:t>
            </a:r>
            <a:r>
              <a:rPr lang="en-US" altLang="en-US" sz="1800" b="1" dirty="0" err="1">
                <a:solidFill>
                  <a:srgbClr val="C00000"/>
                </a:solidFill>
              </a:rPr>
              <a:t>tensorflow.yml</a:t>
            </a:r>
            <a:r>
              <a:rPr lang="en-US" altLang="en-US" sz="1800" b="1" dirty="0">
                <a:solidFill>
                  <a:srgbClr val="C00000"/>
                </a:solidFill>
              </a:rPr>
              <a:t> includes the verified dependencies and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prevent us to use incompatible dependencies and very difficult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C:\[work-folder] &gt; conda env create –v -f </a:t>
            </a:r>
            <a:r>
              <a:rPr lang="en-US" altLang="en-US" sz="1800" b="1" dirty="0" err="1">
                <a:solidFill>
                  <a:schemeClr val="tx1"/>
                </a:solidFill>
              </a:rPr>
              <a:t>tensorflow.yml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A9996-771E-4763-9942-5268CE9B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37" y="3429000"/>
            <a:ext cx="3706763" cy="17298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66AE01-0DB2-40B9-ACBB-BD2E6C9E3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44" y="3360702"/>
            <a:ext cx="4361656" cy="20230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58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94.4 Start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12774</TotalTime>
  <Words>578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94 Run Tensorflow 2.0: Part 01</vt:lpstr>
      <vt:lpstr>94 Run Tensorflow 2.0</vt:lpstr>
      <vt:lpstr>94.1 Create Tensorflow Environment</vt:lpstr>
      <vt:lpstr>94.1 Create Tensorflow Environment</vt:lpstr>
      <vt:lpstr>94.2 Install Jupyter</vt:lpstr>
      <vt:lpstr>94.2 Install Jupyter</vt:lpstr>
      <vt:lpstr>94.3 Install Tensorflow Environments</vt:lpstr>
      <vt:lpstr>94.3 Install Tensorflow Environments</vt:lpstr>
      <vt:lpstr>94.4 Start Tensorflow Environments</vt:lpstr>
      <vt:lpstr>94.4 Start Tensorflow Environments</vt:lpstr>
      <vt:lpstr>94.5 Run Jupyter Tensorflow</vt:lpstr>
      <vt:lpstr>94.5 Run Jupyter Tensorflow</vt:lpstr>
      <vt:lpstr>94.5 Run Jupyter Tensorflow</vt:lpstr>
      <vt:lpstr>94.5 Run Jupyter Tensorflow</vt:lpstr>
      <vt:lpstr>94.6 Run Python Tensorflow</vt:lpstr>
      <vt:lpstr>94.6 Run Python Tensorflow</vt:lpstr>
      <vt:lpstr>94.6 Run Python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6748</cp:revision>
  <dcterms:created xsi:type="dcterms:W3CDTF">2018-09-28T16:40:41Z</dcterms:created>
  <dcterms:modified xsi:type="dcterms:W3CDTF">2020-09-17T05:29:42Z</dcterms:modified>
</cp:coreProperties>
</file>