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1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udemy.com/course/data-science-and-machine-learning-with-python-hands-on/learn/lecture/402003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Python Machine Learning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Python Machine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672408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Recommender System, Spam classifier, Search Engine, Apache Spark, Handwriting Recognition, Sentiment (emotion) Analysis, and Artificial Intelligence.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https://www.udemy.com/course/data-science-and-machine-learning-with-python-hands-on/learn/lecture/4020038#overview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2" descr="How are AI, Machine Learning, Deep Learning &amp; Data Science Related?">
            <a:extLst>
              <a:ext uri="{FF2B5EF4-FFF2-40B4-BE49-F238E27FC236}">
                <a16:creationId xmlns:a16="http://schemas.microsoft.com/office/drawing/2014/main" id="{5D362992-2C29-4155-9236-8DAE1A560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18456"/>
            <a:ext cx="4221088" cy="422108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65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Python Machine Learning</vt:lpstr>
      <vt:lpstr>1 Python Machine Learning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330</cp:revision>
  <dcterms:created xsi:type="dcterms:W3CDTF">2018-09-28T16:40:41Z</dcterms:created>
  <dcterms:modified xsi:type="dcterms:W3CDTF">2020-08-17T19:07:34Z</dcterms:modified>
</cp:coreProperties>
</file>