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60" r:id="rId4"/>
    <p:sldId id="259"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2" d="100"/>
          <a:sy n="92" d="100"/>
        </p:scale>
        <p:origin x="21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109038#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109038#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Install Anaconda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 Install Anaconda</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3384377"/>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rPr>
              <a:t>Installation: Getting Started</a:t>
            </a:r>
            <a:endParaRPr lang="en-US" altLang="en-US" sz="1800" dirty="0">
              <a:solidFill>
                <a:schemeClr val="tx1"/>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rPr>
              <a:t>The next three lectures walk you through installing the software you need for this course, and the course materials, for Windows, Mac, and Linux respectively. Skip ahead to whichever lecture covers the operating system your own desktop is running.</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IMPORTANT NOTE FOR WINDOWS AND MAC USERS</a:t>
            </a:r>
            <a:endParaRPr lang="en-US" altLang="en-US" sz="1800" dirty="0">
              <a:solidFill>
                <a:srgbClr val="29303B"/>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rPr>
              <a:t>As of this writing (August 11, 2020) Anaconda has released Python 3.8 support, but they have not released the latest version of the </a:t>
            </a:r>
            <a:r>
              <a:rPr kumimoji="0" lang="en-US" altLang="en-US" sz="1800" b="0" i="0" u="none" strike="noStrike" cap="none" normalizeH="0" baseline="0" dirty="0" err="1">
                <a:ln>
                  <a:noFill/>
                </a:ln>
                <a:solidFill>
                  <a:srgbClr val="29303B"/>
                </a:solidFill>
                <a:effectLst/>
              </a:rPr>
              <a:t>Tensorflow</a:t>
            </a:r>
            <a:r>
              <a:rPr kumimoji="0" lang="en-US" altLang="en-US" sz="1800" b="0" i="0" u="none" strike="noStrike" cap="none" normalizeH="0" baseline="0" dirty="0">
                <a:ln>
                  <a:noFill/>
                </a:ln>
                <a:solidFill>
                  <a:srgbClr val="29303B"/>
                </a:solidFill>
                <a:effectLst/>
              </a:rPr>
              <a:t> package that supports Python 3.8 on Mac or Windows. If you receive an error installing </a:t>
            </a:r>
            <a:r>
              <a:rPr kumimoji="0" lang="en-US" altLang="en-US" sz="1800" b="0" i="0" u="none" strike="noStrike" cap="none" normalizeH="0" baseline="0" dirty="0" err="1">
                <a:ln>
                  <a:noFill/>
                </a:ln>
                <a:solidFill>
                  <a:srgbClr val="29303B"/>
                </a:solidFill>
                <a:effectLst/>
              </a:rPr>
              <a:t>Tensorflow</a:t>
            </a:r>
            <a:r>
              <a:rPr kumimoji="0" lang="en-US" altLang="en-US" sz="1800" b="0" i="0" u="none" strike="noStrike" cap="none" normalizeH="0" baseline="0" dirty="0">
                <a:ln>
                  <a:noFill/>
                </a:ln>
                <a:solidFill>
                  <a:srgbClr val="29303B"/>
                </a:solidFill>
                <a:effectLst/>
              </a:rPr>
              <a:t> in the setup lecture, you'll need to set up an Anaconda environment that uses Python 3.7, and remember to activate it when using this course.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https://www.udemy.com/course/data-science-and-machine-learning-with-python-hands-on/learn/lecture/15109038#overview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 Install Anaconda</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rPr>
              <a:t>Installation: Getting Started</a:t>
            </a:r>
            <a:endParaRPr lang="en-US" altLang="en-US" sz="1800" dirty="0">
              <a:solidFill>
                <a:schemeClr val="tx1"/>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rPr>
              <a:t>So, you could do something like:</a:t>
            </a:r>
          </a:p>
          <a:p>
            <a:pPr marL="342900" indent="-342900" algn="l">
              <a:buClr>
                <a:srgbClr val="0070C0"/>
              </a:buClr>
              <a:buSzPct val="80000"/>
              <a:buFont typeface="Wingdings" pitchFamily="2" charset="2"/>
              <a:buChar char="u"/>
            </a:pPr>
            <a:r>
              <a:rPr lang="en-US" altLang="en-US" sz="1800" dirty="0">
                <a:solidFill>
                  <a:srgbClr val="29303B"/>
                </a:solidFill>
              </a:rPr>
              <a:t>&gt; </a:t>
            </a:r>
            <a:r>
              <a:rPr kumimoji="0" lang="en-US" altLang="en-US" sz="1800" b="0" i="0" u="none" strike="noStrike" cap="none" normalizeH="0" baseline="0" dirty="0" err="1">
                <a:ln>
                  <a:noFill/>
                </a:ln>
                <a:solidFill>
                  <a:srgbClr val="EC5252"/>
                </a:solidFill>
                <a:effectLst/>
              </a:rPr>
              <a:t>conda</a:t>
            </a:r>
            <a:r>
              <a:rPr kumimoji="0" lang="en-US" altLang="en-US" sz="1800" b="0" i="0" u="none" strike="noStrike" cap="none" normalizeH="0" baseline="0" dirty="0">
                <a:ln>
                  <a:noFill/>
                </a:ln>
                <a:solidFill>
                  <a:srgbClr val="EC5252"/>
                </a:solidFill>
                <a:effectLst/>
              </a:rPr>
              <a:t> create -n py37 </a:t>
            </a:r>
            <a:r>
              <a:rPr kumimoji="0" lang="en-US" altLang="en-US" sz="1800" b="0" i="0" u="none" strike="noStrike" cap="none" normalizeH="0" baseline="0" dirty="0" err="1">
                <a:ln>
                  <a:noFill/>
                </a:ln>
                <a:solidFill>
                  <a:srgbClr val="EC5252"/>
                </a:solidFill>
                <a:effectLst/>
              </a:rPr>
              <a:t>tensorflow</a:t>
            </a:r>
            <a:r>
              <a:rPr kumimoji="0" lang="en-US" altLang="en-US" sz="1800" b="0" i="0" u="none" strike="noStrike" cap="none" normalizeH="0" baseline="0" dirty="0">
                <a:ln>
                  <a:noFill/>
                </a:ln>
                <a:solidFill>
                  <a:srgbClr val="EC5252"/>
                </a:solidFill>
                <a:effectLst/>
              </a:rPr>
              <a:t> python=3.7</a:t>
            </a:r>
            <a:endParaRPr lang="en-US" altLang="en-US" sz="1800" dirty="0">
              <a:solidFill>
                <a:srgbClr val="29303B"/>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rPr>
              <a:t>This creates a new environment with Python 3.7 and </a:t>
            </a:r>
            <a:r>
              <a:rPr kumimoji="0" lang="en-US" altLang="en-US" sz="1800" b="0" i="0" u="none" strike="noStrike" cap="none" normalizeH="0" baseline="0" dirty="0" err="1">
                <a:ln>
                  <a:noFill/>
                </a:ln>
                <a:solidFill>
                  <a:srgbClr val="29303B"/>
                </a:solidFill>
                <a:effectLst/>
              </a:rPr>
              <a:t>Tensorflow</a:t>
            </a:r>
            <a:r>
              <a:rPr kumimoji="0" lang="en-US" altLang="en-US" sz="1800" b="0" i="0" u="none" strike="noStrike" cap="none" normalizeH="0" baseline="0" dirty="0">
                <a:ln>
                  <a:noFill/>
                </a:ln>
                <a:solidFill>
                  <a:srgbClr val="29303B"/>
                </a:solidFill>
                <a:effectLst/>
              </a:rPr>
              <a:t> installed, named "py37“</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rPr>
              <a:t>You need to remember to activate this environment before using Anaconda or launching a notebook, with:</a:t>
            </a:r>
          </a:p>
          <a:p>
            <a:pPr marL="342900" indent="-342900" algn="l">
              <a:buClr>
                <a:srgbClr val="0070C0"/>
              </a:buClr>
              <a:buSzPct val="80000"/>
              <a:buFont typeface="Wingdings" pitchFamily="2" charset="2"/>
              <a:buChar char="u"/>
            </a:pPr>
            <a:r>
              <a:rPr lang="en-US" altLang="en-US" sz="1800" dirty="0">
                <a:solidFill>
                  <a:srgbClr val="29303B"/>
                </a:solidFill>
              </a:rPr>
              <a:t>&gt; </a:t>
            </a:r>
            <a:r>
              <a:rPr kumimoji="0" lang="en-US" altLang="en-US" sz="1800" b="0" i="0" u="none" strike="noStrike" cap="none" normalizeH="0" baseline="0" dirty="0" err="1">
                <a:ln>
                  <a:noFill/>
                </a:ln>
                <a:solidFill>
                  <a:srgbClr val="EC5252"/>
                </a:solidFill>
                <a:effectLst/>
              </a:rPr>
              <a:t>conda</a:t>
            </a:r>
            <a:r>
              <a:rPr kumimoji="0" lang="en-US" altLang="en-US" sz="1800" b="0" i="0" u="none" strike="noStrike" cap="none" normalizeH="0" baseline="0" dirty="0">
                <a:ln>
                  <a:noFill/>
                </a:ln>
                <a:solidFill>
                  <a:srgbClr val="EC5252"/>
                </a:solidFill>
                <a:effectLst/>
              </a:rPr>
              <a:t> </a:t>
            </a:r>
            <a:r>
              <a:rPr kumimoji="0" lang="en-US" altLang="en-US" sz="1800" b="0" i="0" u="none" strike="noStrike" cap="none" normalizeH="0" baseline="0">
                <a:ln>
                  <a:noFill/>
                </a:ln>
                <a:solidFill>
                  <a:srgbClr val="EC5252"/>
                </a:solidFill>
                <a:effectLst/>
              </a:rPr>
              <a:t>activate py37</a:t>
            </a:r>
            <a:endParaRPr lang="en-US" altLang="en-US" sz="1800" dirty="0">
              <a:solidFill>
                <a:srgbClr val="29303B"/>
              </a:solidFill>
            </a:endParaRPr>
          </a:p>
          <a:p>
            <a:pPr marL="342900" indent="-342900" algn="l">
              <a:buClr>
                <a:srgbClr val="0070C0"/>
              </a:buClr>
              <a:buSzPct val="80000"/>
              <a:buFont typeface="Wingdings" pitchFamily="2" charset="2"/>
              <a:buChar char="u"/>
            </a:pPr>
            <a:r>
              <a:rPr kumimoji="0" lang="en-US" altLang="en-US" sz="1800" b="0" i="0" u="none" strike="noStrike" cap="none" normalizeH="0" baseline="0">
                <a:ln>
                  <a:noFill/>
                </a:ln>
                <a:solidFill>
                  <a:srgbClr val="29303B"/>
                </a:solidFill>
                <a:effectLst/>
              </a:rPr>
              <a:t>Presumably </a:t>
            </a:r>
            <a:r>
              <a:rPr kumimoji="0" lang="en-US" altLang="en-US" sz="1800" b="0" i="0" u="none" strike="noStrike" cap="none" normalizeH="0" baseline="0" dirty="0">
                <a:ln>
                  <a:noFill/>
                </a:ln>
                <a:solidFill>
                  <a:srgbClr val="29303B"/>
                </a:solidFill>
                <a:effectLst/>
              </a:rPr>
              <a:t>Anaconda will fix this soon, but for now that will get you going.</a:t>
            </a:r>
            <a:endParaRPr kumimoji="0" lang="en-US" altLang="en-US" sz="1800" b="0" i="0" u="none" strike="noStrike" cap="none" normalizeH="0" baseline="0" dirty="0">
              <a:ln>
                <a:noFill/>
              </a:ln>
              <a:solidFill>
                <a:schemeClr val="tx1"/>
              </a:solidFill>
              <a:effectLst/>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https://www.udemy.com/course/data-science-and-machine-learning-with-python-hands-on/learn/lecture/15109038#overview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00317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267</Words>
  <Application>Microsoft Office PowerPoint</Application>
  <PresentationFormat>On-screen Show (4:3)</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佈景主題</vt:lpstr>
      <vt:lpstr>3 Install Anaconda</vt:lpstr>
      <vt:lpstr>3 Install Anaconda</vt:lpstr>
      <vt:lpstr>3 Install Anaconda</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331</cp:revision>
  <dcterms:created xsi:type="dcterms:W3CDTF">2018-09-28T16:40:41Z</dcterms:created>
  <dcterms:modified xsi:type="dcterms:W3CDTF">2020-08-17T19:12:42Z</dcterms:modified>
</cp:coreProperties>
</file>