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5" d="100"/>
          <a:sy n="95" d="100"/>
        </p:scale>
        <p:origin x="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15109038#overview" TargetMode="External"/><Relationship Id="rId2" Type="http://schemas.openxmlformats.org/officeDocument/2006/relationships/hyperlink" Target="https://sundog-education.com/machine-lear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1510903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Get Course Material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pydotplus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conda</a:t>
            </a:r>
            <a:r>
              <a:rPr lang="en-US" altLang="en-US" sz="1800" dirty="0">
                <a:solidFill>
                  <a:srgbClr val="29303B"/>
                </a:solidFill>
              </a:rPr>
              <a:t> install </a:t>
            </a:r>
            <a:r>
              <a:rPr lang="en-US" altLang="en-US" sz="1800" dirty="0" err="1">
                <a:solidFill>
                  <a:srgbClr val="29303B"/>
                </a:solidFill>
              </a:rPr>
              <a:t>pydoplus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Install </a:t>
            </a:r>
            <a:r>
              <a:rPr lang="en-US" altLang="en-US" sz="1800" dirty="0" err="1">
                <a:solidFill>
                  <a:srgbClr val="29303B"/>
                </a:solidFill>
              </a:rPr>
              <a:t>tensofrflow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conda</a:t>
            </a:r>
            <a:r>
              <a:rPr lang="en-US" altLang="en-US" sz="1800" dirty="0">
                <a:solidFill>
                  <a:srgbClr val="29303B"/>
                </a:solidFill>
              </a:rPr>
              <a:t> install </a:t>
            </a:r>
            <a:r>
              <a:rPr lang="en-US" altLang="en-US" sz="1800" dirty="0" err="1">
                <a:solidFill>
                  <a:srgbClr val="29303B"/>
                </a:solidFill>
              </a:rPr>
              <a:t>tensorflow-gpu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Get Course Material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https://sundog-education.com/machine-learning/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These are </a:t>
            </a:r>
            <a:r>
              <a:rPr lang="en-US" altLang="en-US" sz="1800" dirty="0" err="1">
                <a:solidFill>
                  <a:srgbClr val="29303B"/>
                </a:solidFill>
              </a:rPr>
              <a:t>ipynb</a:t>
            </a:r>
            <a:r>
              <a:rPr lang="en-US" altLang="en-US" sz="1800" dirty="0">
                <a:solidFill>
                  <a:srgbClr val="29303B"/>
                </a:solidFill>
              </a:rPr>
              <a:t> (interactive python notebook) extension called jupyter notebook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54225-6C01-4723-878A-E795DE55D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629" y="2732436"/>
            <a:ext cx="4861302" cy="36474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23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How to bring up the jupyter notebook?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Window 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7C98C-1EBA-4ECA-8638-0D18105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20887"/>
            <a:ext cx="4093269" cy="34682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441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145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How to bring up the jupyter notebook?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Create virtual environment </a:t>
            </a:r>
            <a:r>
              <a:rPr lang="en-US" altLang="en-US" sz="1800" dirty="0" err="1">
                <a:solidFill>
                  <a:srgbClr val="29303B"/>
                </a:solidFill>
              </a:rPr>
              <a:t>tf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Actuate the virtual environment </a:t>
            </a:r>
            <a:r>
              <a:rPr lang="en-US" altLang="en-US" sz="1800" dirty="0" err="1">
                <a:solidFill>
                  <a:srgbClr val="29303B"/>
                </a:solidFill>
              </a:rPr>
              <a:t>tf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&gt; </a:t>
            </a:r>
            <a:r>
              <a:rPr lang="en-US" altLang="en-US" sz="1800" dirty="0" err="1">
                <a:solidFill>
                  <a:srgbClr val="29303B"/>
                </a:solidFill>
              </a:rPr>
              <a:t>conda</a:t>
            </a:r>
            <a:r>
              <a:rPr lang="en-US" altLang="en-US" sz="1800" dirty="0">
                <a:solidFill>
                  <a:srgbClr val="29303B"/>
                </a:solidFill>
              </a:rPr>
              <a:t> activate </a:t>
            </a:r>
            <a:r>
              <a:rPr lang="en-US" altLang="en-US" sz="1800" dirty="0" err="1">
                <a:solidFill>
                  <a:srgbClr val="29303B"/>
                </a:solidFill>
              </a:rPr>
              <a:t>tf</a:t>
            </a:r>
            <a:endParaRPr lang="en-US" alt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Got to the </a:t>
            </a:r>
            <a:r>
              <a:rPr lang="en-US" altLang="en-US" sz="1800" dirty="0" err="1">
                <a:solidFill>
                  <a:srgbClr val="29303B"/>
                </a:solidFill>
              </a:rPr>
              <a:t>ipynb</a:t>
            </a:r>
            <a:r>
              <a:rPr lang="en-US" altLang="en-US" sz="1800" dirty="0">
                <a:solidFill>
                  <a:srgbClr val="29303B"/>
                </a:solidFill>
              </a:rPr>
              <a:t> folder and type “jupyter notebook”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(</a:t>
            </a:r>
            <a:r>
              <a:rPr lang="en-US" altLang="en-US" sz="1800" dirty="0" err="1">
                <a:solidFill>
                  <a:srgbClr val="29303B"/>
                </a:solidFill>
              </a:rPr>
              <a:t>tf</a:t>
            </a:r>
            <a:r>
              <a:rPr lang="en-US" altLang="en-US" sz="1800" dirty="0">
                <a:solidFill>
                  <a:srgbClr val="29303B"/>
                </a:solidFill>
              </a:rPr>
              <a:t>) &gt; …\</a:t>
            </a:r>
            <a:r>
              <a:rPr lang="en-US" altLang="en-US" sz="1800" dirty="0" err="1">
                <a:solidFill>
                  <a:srgbClr val="29303B"/>
                </a:solidFill>
              </a:rPr>
              <a:t>Mlcourse</a:t>
            </a:r>
            <a:r>
              <a:rPr lang="en-US" altLang="en-US" sz="1800" dirty="0">
                <a:solidFill>
                  <a:srgbClr val="29303B"/>
                </a:solidFill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1BD8-06D3-45F7-B496-3D552001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02050"/>
            <a:ext cx="40100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98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Now, we have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4448B-C484-4527-9642-A6D4FA63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44824"/>
            <a:ext cx="5292080" cy="34429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570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Open “</a:t>
            </a:r>
            <a:r>
              <a:rPr lang="en-US" altLang="en-US" sz="1800" dirty="0" err="1">
                <a:solidFill>
                  <a:srgbClr val="29303B"/>
                </a:solidFill>
              </a:rPr>
              <a:t>outliers.ipynb</a:t>
            </a:r>
            <a:r>
              <a:rPr lang="en-US" altLang="en-US" sz="1800" dirty="0">
                <a:solidFill>
                  <a:srgbClr val="29303B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6C16-0C46-4E70-A372-8E80BB51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72816"/>
            <a:ext cx="6028825" cy="44698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178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Get Course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</a:rPr>
              <a:t>Open “</a:t>
            </a:r>
            <a:r>
              <a:rPr lang="en-US" altLang="en-US" sz="1800" dirty="0" err="1">
                <a:solidFill>
                  <a:srgbClr val="29303B"/>
                </a:solidFill>
              </a:rPr>
              <a:t>outliers.ipynb</a:t>
            </a:r>
            <a:r>
              <a:rPr lang="en-US" altLang="en-US" sz="1800" dirty="0">
                <a:solidFill>
                  <a:srgbClr val="29303B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https://www.udemy.com/course/data-science-and-machine-learning-with-python-hands-on/learn/lecture/15109038#overview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36897-29D6-492E-913D-98EC061D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179144" cy="46846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90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299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Get Course Material</vt:lpstr>
      <vt:lpstr>4 Get Course Material</vt:lpstr>
      <vt:lpstr>4 Get Course Material</vt:lpstr>
      <vt:lpstr>4 Get Course Material</vt:lpstr>
      <vt:lpstr>4 Get Course Material</vt:lpstr>
      <vt:lpstr>4 Get Course Material</vt:lpstr>
      <vt:lpstr>4 Get Course Material</vt:lpstr>
      <vt:lpstr>4 Get Course Material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343</cp:revision>
  <dcterms:created xsi:type="dcterms:W3CDTF">2018-09-28T16:40:41Z</dcterms:created>
  <dcterms:modified xsi:type="dcterms:W3CDTF">2020-08-17T19:59:08Z</dcterms:modified>
</cp:coreProperties>
</file>