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63" r:id="rId5"/>
    <p:sldId id="262" r:id="rId6"/>
    <p:sldId id="260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3" d="100"/>
          <a:sy n="93" d="100"/>
        </p:scale>
        <p:origin x="13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1509015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15090158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data-science-and-machine-learning-with-python-hands-on/learn/lecture/15090158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data-science-and-machine-learning-with-python-hands-on/learn/lecture/15090158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15090158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 Data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Data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Major Types of Data: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Numerical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Categorical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Ordinal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Data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Numerical: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Represents some sort of quantitative measurement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Heights of people, page load times, stock prices,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831E6-7360-48D8-B839-8FF1F3416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47" y="2610682"/>
            <a:ext cx="3167153" cy="34838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2B678E3F-0C6C-4BAE-87CE-74118F7C9113}"/>
              </a:ext>
            </a:extLst>
          </p:cNvPr>
          <p:cNvSpPr txBox="1">
            <a:spLocks/>
          </p:cNvSpPr>
          <p:nvPr/>
        </p:nvSpPr>
        <p:spPr>
          <a:xfrm>
            <a:off x="467543" y="2552415"/>
            <a:ext cx="4968553" cy="380393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Discrete Data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Integer based; often counts of some event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many purchases did a customer make in a year?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many times flip “heads”,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Continuous Data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Has an infinite number of possible values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much time did it take for a user to check out?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much rain fell on a given day?</a:t>
            </a:r>
          </a:p>
        </p:txBody>
      </p:sp>
    </p:spTree>
    <p:extLst>
      <p:ext uri="{BB962C8B-B14F-4D97-AF65-F5344CB8AC3E}">
        <p14:creationId xmlns:p14="http://schemas.microsoft.com/office/powerpoint/2010/main" val="386668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Data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Categorical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Qualitative data that has no inherent mathematical meaning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Gender, Yes/No (binary data), Race, state of Residence, Product Category, Political Party,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assign numbers to categories in order to represent them more compactly, but the numbers do not have mathematical meaning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A89FA-4078-4961-98AD-94848C208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429000"/>
            <a:ext cx="4038600" cy="2543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129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Data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5904656" cy="23762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Ordinal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 mixture of numerical and categorical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Categorical data that has mathematical meaning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Example: Movie rating on a 1-5 scale.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Rating must be 1, 2,3, 4, or 5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But these value have a mathematical meaning, 1 means it is a worse movie than a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566584-7089-4B7B-8C06-08D054E24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268759"/>
            <a:ext cx="2333625" cy="2628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175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Data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39604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How much gas is in your gas tank?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 numerical. Can be infinity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A rating of your overall health where choice are 1, 2, 3, or 4, corresponding to “poor”, “moderate”, “good”, and “excellent”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Answer: ordinal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 The race of your classmates?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Answer: categorical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4. Ages in years in your classmates?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 integer value of numerical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5. Money spent in a 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 continuous value of numerical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99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436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12 Data Type</vt:lpstr>
      <vt:lpstr>12 Data Type</vt:lpstr>
      <vt:lpstr>12 Data Type</vt:lpstr>
      <vt:lpstr>12 Data Type</vt:lpstr>
      <vt:lpstr>12 Data Type</vt:lpstr>
      <vt:lpstr>12 Data Type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354</cp:revision>
  <dcterms:created xsi:type="dcterms:W3CDTF">2018-09-28T16:40:41Z</dcterms:created>
  <dcterms:modified xsi:type="dcterms:W3CDTF">2020-08-18T01:30:41Z</dcterms:modified>
</cp:coreProperties>
</file>