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60" r:id="rId5"/>
    <p:sldId id="263" r:id="rId6"/>
    <p:sldId id="262" r:id="rId7"/>
    <p:sldId id="265" r:id="rId8"/>
    <p:sldId id="266" r:id="rId9"/>
    <p:sldId id="267" r:id="rId10"/>
    <p:sldId id="269" r:id="rId11"/>
    <p:sldId id="268" r:id="rId12"/>
    <p:sldId id="270" r:id="rId13"/>
    <p:sldId id="272" r:id="rId14"/>
    <p:sldId id="264" r:id="rId15"/>
    <p:sldId id="274" r:id="rId16"/>
    <p:sldId id="273" r:id="rId17"/>
    <p:sldId id="287" r:id="rId18"/>
    <p:sldId id="271" r:id="rId19"/>
    <p:sldId id="278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8" d="100"/>
          <a:sy n="88" d="100"/>
        </p:scale>
        <p:origin x="8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Python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3.1.3 Run Python in Jupyter Notebook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4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3.1.3 Run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320480" cy="1458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Click the In [1]: Cell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Click “Run”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3.Result Display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6A160-2E7D-4F25-8F42-89D1754C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268759"/>
            <a:ext cx="4093537" cy="52002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39C6B7-75EF-496A-86C4-1269E62DD89D}"/>
              </a:ext>
            </a:extLst>
          </p:cNvPr>
          <p:cNvSpPr/>
          <p:nvPr/>
        </p:nvSpPr>
        <p:spPr>
          <a:xfrm>
            <a:off x="6470848" y="3717032"/>
            <a:ext cx="2133600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03FA0-D03D-4197-BAB9-94D8E6751C6C}"/>
              </a:ext>
            </a:extLst>
          </p:cNvPr>
          <p:cNvSpPr/>
          <p:nvPr/>
        </p:nvSpPr>
        <p:spPr>
          <a:xfrm>
            <a:off x="6012160" y="4082157"/>
            <a:ext cx="288032" cy="28294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6823C9-D28C-4725-B913-4EABD3783069}"/>
              </a:ext>
            </a:extLst>
          </p:cNvPr>
          <p:cNvSpPr/>
          <p:nvPr/>
        </p:nvSpPr>
        <p:spPr>
          <a:xfrm>
            <a:off x="6906800" y="2444396"/>
            <a:ext cx="288032" cy="28294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38F24-9936-4A1B-B638-6F6D56307DA2}"/>
              </a:ext>
            </a:extLst>
          </p:cNvPr>
          <p:cNvSpPr/>
          <p:nvPr/>
        </p:nvSpPr>
        <p:spPr>
          <a:xfrm>
            <a:off x="7266840" y="2373858"/>
            <a:ext cx="473512" cy="377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803110-B986-403B-8FEF-56520E0ADEFE}"/>
              </a:ext>
            </a:extLst>
          </p:cNvPr>
          <p:cNvSpPr/>
          <p:nvPr/>
        </p:nvSpPr>
        <p:spPr>
          <a:xfrm>
            <a:off x="6046566" y="5330546"/>
            <a:ext cx="288032" cy="28294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89862A-CF92-4F14-BE79-D99B75B5C0FE}"/>
              </a:ext>
            </a:extLst>
          </p:cNvPr>
          <p:cNvSpPr/>
          <p:nvPr/>
        </p:nvSpPr>
        <p:spPr>
          <a:xfrm>
            <a:off x="6457854" y="4988198"/>
            <a:ext cx="736978" cy="14807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3.1.4 Run Python in Anaconda Prompt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9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3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 is used in development ab=</a:t>
            </a:r>
            <a:r>
              <a:rPr lang="en-US" sz="1800" b="1" dirty="0" err="1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 product release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</a:t>
            </a:r>
            <a:r>
              <a:rPr lang="en-US" sz="1800" b="1" dirty="0">
                <a:solidFill>
                  <a:schemeClr val="tx1"/>
                </a:solidFill>
              </a:rPr>
              <a:t>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pen Another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F0200-E6CB-414A-B368-382FABA6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8" y="2494075"/>
            <a:ext cx="7919864" cy="29981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9E62B-CFA2-4D1E-9926-EAB6B7192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68" y="5984875"/>
            <a:ext cx="8353425" cy="371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7405FB-7AE3-4F36-A2E6-D2EF8FE046B4}"/>
              </a:ext>
            </a:extLst>
          </p:cNvPr>
          <p:cNvSpPr/>
          <p:nvPr/>
        </p:nvSpPr>
        <p:spPr>
          <a:xfrm>
            <a:off x="8056562" y="5993284"/>
            <a:ext cx="473512" cy="377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561283-16E7-414A-A71F-7536783E84E7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6479029" y="5301207"/>
            <a:ext cx="1814289" cy="69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4F544-D830-4680-ABFD-365D70AA03DD}"/>
              </a:ext>
            </a:extLst>
          </p:cNvPr>
          <p:cNvSpPr/>
          <p:nvPr/>
        </p:nvSpPr>
        <p:spPr>
          <a:xfrm>
            <a:off x="4427984" y="2512324"/>
            <a:ext cx="4102090" cy="27888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版面配置區 4">
            <a:extLst>
              <a:ext uri="{FF2B5EF4-FFF2-40B4-BE49-F238E27FC236}">
                <a16:creationId xmlns:a16="http://schemas.microsoft.com/office/drawing/2014/main" id="{ADCBF3D8-CB3B-4584-9A92-77F7C43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17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(base) [~] &gt; </a:t>
            </a:r>
            <a:r>
              <a:rPr lang="en-US" sz="1800" b="1" dirty="0">
                <a:solidFill>
                  <a:schemeClr val="tx1"/>
                </a:solidFill>
              </a:rPr>
              <a:t>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cd [work-</a:t>
            </a:r>
            <a:r>
              <a:rPr lang="en-US" sz="1800" b="1" dirty="0" err="1">
                <a:solidFill>
                  <a:schemeClr val="tx1"/>
                </a:solidFill>
              </a:rPr>
              <a:t>fodler</a:t>
            </a:r>
            <a:r>
              <a:rPr lang="en-US" sz="1800" b="1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EFA160-C1E5-4655-8443-FFAFC8A3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82987"/>
            <a:ext cx="6400800" cy="666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CA59F6-CF76-43BA-9A73-A8855974A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677939"/>
            <a:ext cx="5429250" cy="542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日期版面配置區 4">
            <a:extLst>
              <a:ext uri="{FF2B5EF4-FFF2-40B4-BE49-F238E27FC236}">
                <a16:creationId xmlns:a16="http://schemas.microsoft.com/office/drawing/2014/main" id="{3281DBB0-F6CC-4D38-AA8B-8342E4FF42F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47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07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code 01_print_odd_even.py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Note: “code” is command to bring up VS code (Microsoft Visual Studio Code)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894141-FDCC-4728-A947-45E197AD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12262"/>
            <a:ext cx="594360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日期版面配置區 4">
            <a:extLst>
              <a:ext uri="{FF2B5EF4-FFF2-40B4-BE49-F238E27FC236}">
                <a16:creationId xmlns:a16="http://schemas.microsoft.com/office/drawing/2014/main" id="{EB889E1D-F48B-41D0-BD6F-4ACFF1B60913}"/>
              </a:ext>
            </a:extLst>
          </p:cNvPr>
          <p:cNvSpPr txBox="1">
            <a:spLocks/>
          </p:cNvSpPr>
          <p:nvPr/>
        </p:nvSpPr>
        <p:spPr>
          <a:xfrm>
            <a:off x="46754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97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8088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python *_print_odd_even.py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405FB-7AE3-4F36-A2E6-D2EF8FE046B4}"/>
              </a:ext>
            </a:extLst>
          </p:cNvPr>
          <p:cNvSpPr/>
          <p:nvPr/>
        </p:nvSpPr>
        <p:spPr>
          <a:xfrm>
            <a:off x="8056562" y="5993284"/>
            <a:ext cx="473512" cy="377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E1C96-0026-4939-B522-34B27F5B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18" y="2221584"/>
            <a:ext cx="735330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7AC11AD-3755-45FD-B448-00AE4CF726B0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06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3.1.5 Normal Distribution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7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3.1.5 Normal Distribution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Normal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chemeClr val="tx1"/>
                </a:solidFill>
                <a:effectLst/>
              </a:rPr>
              <a:t>We 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will use both Jupyter Notebook or Python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import numpy (</a:t>
            </a:r>
            <a:r>
              <a:rPr lang="en-US" sz="1800" b="1" dirty="0">
                <a:solidFill>
                  <a:schemeClr val="tx1"/>
                </a:solidFill>
              </a:rPr>
              <a:t>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umerical Python) and run normal function in the random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mean = 25.0, and deviation 5.0, with 10 points (from index 0 to 9).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 = </a:t>
            </a:r>
            <a:r>
              <a:rPr lang="en-US" sz="1800" b="1" dirty="0" err="1">
                <a:solidFill>
                  <a:schemeClr val="tx1"/>
                </a:solidFill>
              </a:rPr>
              <a:t>np.random.normal</a:t>
            </a:r>
            <a:r>
              <a:rPr lang="en-US" sz="1800" b="1" dirty="0">
                <a:solidFill>
                  <a:schemeClr val="tx1"/>
                </a:solidFill>
              </a:rPr>
              <a:t> (25.0, 5.0, 10)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FB716A-8F8B-4EA4-B145-E06EDE07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32723"/>
            <a:ext cx="607695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903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3.1.5 Normal Distribution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 will use both Jupyter Notebook or Python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import numpy (</a:t>
            </a:r>
            <a:r>
              <a:rPr lang="en-US" sz="1800" b="1" dirty="0">
                <a:solidFill>
                  <a:schemeClr val="tx1"/>
                </a:solidFill>
              </a:rPr>
              <a:t>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umerical Python) and run normal function in the random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mean = 25.0, and deviation 5.0, with 10 points (from index 0 to 9).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 = </a:t>
            </a:r>
            <a:r>
              <a:rPr lang="en-US" sz="1800" b="1" dirty="0" err="1">
                <a:solidFill>
                  <a:schemeClr val="tx1"/>
                </a:solidFill>
              </a:rPr>
              <a:t>np.random.normal</a:t>
            </a:r>
            <a:r>
              <a:rPr lang="en-US" sz="1800" b="1" dirty="0">
                <a:solidFill>
                  <a:schemeClr val="tx1"/>
                </a:solidFill>
              </a:rPr>
              <a:t> (25.0, 5.0, 10)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[..] &gt; python *_random-normal.py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2A21A5-C521-4E67-ADA2-682E3DF7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55" y="5693824"/>
            <a:ext cx="7258050" cy="704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388A4-2C20-47A9-A609-13F0E4E2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55" y="3741391"/>
            <a:ext cx="5229225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901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Python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Basic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</a:t>
            </a:r>
            <a:r>
              <a:rPr lang="en-US" sz="1800" b="1" dirty="0">
                <a:solidFill>
                  <a:schemeClr val="tx1"/>
                </a:solidFill>
              </a:rPr>
              <a:t>some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Python Basic for Data Science, Machine Learning, and Deep Learning.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3.1.1 Jupyter Notebook and Python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3.1.1 Jupyter Notebook and Python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 and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Python is a scripting languages.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go through Python in Jupyter Notebook and Python in the Anaconda prompt.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 is for teaching only.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 is for product release.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 Python in Anaconda prompt have subtle differences, especially, in import plot library and plot function.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01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3.1.2 Python in Jupyter Notebook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9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650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 is used for teaching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execute the 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99642-7F8B-4FFF-89A6-014DE255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81" y="2997079"/>
            <a:ext cx="1983914" cy="36571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B3B4E-17BA-43BA-A1AA-B8588E74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063074"/>
            <a:ext cx="4913419" cy="35754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92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execute the 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(base) [~]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&gt;cd </a:t>
            </a:r>
            <a:r>
              <a:rPr lang="en-US" sz="1800" b="1">
                <a:solidFill>
                  <a:schemeClr val="tx1"/>
                </a:solidFill>
              </a:rPr>
              <a:t>[work-folder]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F89810-8619-47C7-A0CF-0F23198B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134619"/>
            <a:ext cx="4471614" cy="3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&gt;cd [work-folder]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[~/work-folder] &gt;ls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[~/work-folder] &gt;python101.ipynb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17932-4342-489E-858E-3A5EA3F7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13" y="2941438"/>
            <a:ext cx="4471614" cy="18314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570C8-E43E-43B9-BE17-CE40A87D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95" y="4972956"/>
            <a:ext cx="4957589" cy="15659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747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[~/work-folder] &gt;jupyter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28031-B0C5-48A1-8EE0-4154F04C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18052"/>
            <a:ext cx="5922790" cy="18218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5BBAF9-1FC4-49A9-893C-15B16595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462899"/>
            <a:ext cx="6119664" cy="15334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945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811</Words>
  <Application>Microsoft Office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3.1 Python</vt:lpstr>
      <vt:lpstr>3.1 Python</vt:lpstr>
      <vt:lpstr>3.1.1 Jupyter Notebook and Python</vt:lpstr>
      <vt:lpstr>3.1.1 Jupyter Notebook and Python</vt:lpstr>
      <vt:lpstr>3.1.2 Python in Jupyter Notebook</vt:lpstr>
      <vt:lpstr>3.1.2 Python in Jupyter Notebook</vt:lpstr>
      <vt:lpstr>3.1.2 Python in Jupyter Notebook</vt:lpstr>
      <vt:lpstr>3.1.2 Python in Jupyter Notebook</vt:lpstr>
      <vt:lpstr>3.1.2 Python in Jupyter Notebook</vt:lpstr>
      <vt:lpstr>3.1.3 Run Python in Jupyter Notebook</vt:lpstr>
      <vt:lpstr>3.1.3 Run Python in Jupyter Notebook</vt:lpstr>
      <vt:lpstr>3.1.4 Run Python in Anaconda Prompt</vt:lpstr>
      <vt:lpstr>3.1.4 Run Python in Anaconda Prompt</vt:lpstr>
      <vt:lpstr>3.1.4 Run Python in Anaconda Prompt</vt:lpstr>
      <vt:lpstr>3.1.4 Run Python in Anaconda Prompt</vt:lpstr>
      <vt:lpstr>3.1.4 Run Python in Anaconda Prompt</vt:lpstr>
      <vt:lpstr>3.1.5 Normal Distribution </vt:lpstr>
      <vt:lpstr>3.1.5 Normal Distribution </vt:lpstr>
      <vt:lpstr>3.1.5 Normal Distribution 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412</cp:revision>
  <dcterms:created xsi:type="dcterms:W3CDTF">2018-09-28T16:40:41Z</dcterms:created>
  <dcterms:modified xsi:type="dcterms:W3CDTF">2020-09-26T18:27:25Z</dcterms:modified>
</cp:coreProperties>
</file>