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6" r:id="rId4"/>
    <p:sldId id="285" r:id="rId5"/>
    <p:sldId id="279" r:id="rId6"/>
    <p:sldId id="280" r:id="rId7"/>
    <p:sldId id="281" r:id="rId8"/>
    <p:sldId id="282" r:id="rId9"/>
    <p:sldId id="294" r:id="rId10"/>
    <p:sldId id="283" r:id="rId11"/>
    <p:sldId id="288" r:id="rId12"/>
    <p:sldId id="289" r:id="rId13"/>
    <p:sldId id="295" r:id="rId14"/>
    <p:sldId id="29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3" autoAdjust="0"/>
    <p:restoredTop sz="96806" autoAdjust="0"/>
  </p:normalViewPr>
  <p:slideViewPr>
    <p:cSldViewPr>
      <p:cViewPr varScale="1">
        <p:scale>
          <a:sx n="88" d="100"/>
          <a:sy n="88" d="100"/>
        </p:scale>
        <p:origin x="8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List, Tuple, and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3.2.2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FAE1-7CA1-45F3-B155-6530BBF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32" y="1772816"/>
            <a:ext cx="485775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1C7E4-098E-482E-B523-5ADEF1A0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079132"/>
            <a:ext cx="28765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999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3.2.3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3.2.3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 other languages </a:t>
            </a:r>
            <a:r>
              <a:rPr lang="en-US" sz="1800" b="1" dirty="0">
                <a:solidFill>
                  <a:schemeClr val="tx1"/>
                </a:solidFill>
              </a:rPr>
              <a:t>are known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as a map or a hash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 is basically a lookup table where you store values associated with some unique set of key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is expressed as curly bracket {}.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79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3.2.3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727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5DF73-1FED-454F-87AC-F87279BC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70" y="2085476"/>
            <a:ext cx="4027868" cy="43725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7A0B6FE-0144-4666-A807-614C0BA6CFF7}"/>
              </a:ext>
            </a:extLst>
          </p:cNvPr>
          <p:cNvSpPr txBox="1">
            <a:spLocks/>
          </p:cNvSpPr>
          <p:nvPr/>
        </p:nvSpPr>
        <p:spPr>
          <a:xfrm>
            <a:off x="355423" y="2108052"/>
            <a:ext cx="3856537" cy="3071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is used to retrieve the element, if the element is not existed, to avoid the exception and crash, we use get instead of index.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will return “None” instead of exception.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iterate a dictionary, we can use key in the dictionary objects. They use key to index the value of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349243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3.2.3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62F64-E2A7-44A8-AA32-2E0D16C9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01528"/>
            <a:ext cx="541020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94EAEB-A161-4B66-920F-5491190F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59080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86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List, Tuple, and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List, Tuple, and Dictionary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Python List, </a:t>
            </a:r>
            <a:r>
              <a:rPr lang="en-US" sz="1800" b="1" dirty="0">
                <a:solidFill>
                  <a:schemeClr val="tx1"/>
                </a:solidFill>
              </a:rPr>
              <a:t>Tuple, and Dictionary.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3.2.1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3.2.1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22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a List is an array with elements can be modified. List use square bracket [].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536D6-86D5-41C7-96B7-3BDF27BA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36832"/>
            <a:ext cx="2641608" cy="45811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7F06F-B2CE-48A9-BA41-B7BA1A05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52" y="2036832"/>
            <a:ext cx="4248150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88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3.2.1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ADC38A-2062-47DF-8351-192CCA0D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9" y="1747552"/>
            <a:ext cx="4127902" cy="38902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09EE8-4909-4586-BA49-C209F8DA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12" y="1725884"/>
            <a:ext cx="3931866" cy="4630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688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3.2.1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8A78B-A027-4E7A-A638-B12B9082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66925"/>
            <a:ext cx="335280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96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3.2.2 Tuple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3.2.2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Let's talk about tuples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uples are a lot like lists.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But the main difference is that they are immutable (constant).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Once you create a tuple you can't change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Tuples are handy for people doing functional programming or for interfacing with systems like Apache Spark. Tuple elements are fixed and never changed.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19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3.2.2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Tuple: A tuple is a constant array cannot be modified. Tuple use round bracket 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B683FF-3F95-4CE4-AE84-7AD623BC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03811"/>
            <a:ext cx="5029200" cy="4324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661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496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3.2 List, Tuple, and Dictionary</vt:lpstr>
      <vt:lpstr>3.2 List, Tuple, and Dictionary</vt:lpstr>
      <vt:lpstr>3.2.1 List</vt:lpstr>
      <vt:lpstr>3.2.1 List</vt:lpstr>
      <vt:lpstr>3.2.1 List</vt:lpstr>
      <vt:lpstr>3.2.1 List</vt:lpstr>
      <vt:lpstr>3.2.2 Tuple</vt:lpstr>
      <vt:lpstr>3.2.2 Tuple</vt:lpstr>
      <vt:lpstr>3.2.2 Tuple</vt:lpstr>
      <vt:lpstr>3.2.2 Tuple</vt:lpstr>
      <vt:lpstr>3.2.3 Dictionary</vt:lpstr>
      <vt:lpstr>3.2.3 Dictionary</vt:lpstr>
      <vt:lpstr>3.2.3 Dictionary</vt:lpstr>
      <vt:lpstr>3.2.3 Dictionary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422</cp:revision>
  <dcterms:created xsi:type="dcterms:W3CDTF">2018-09-28T16:40:41Z</dcterms:created>
  <dcterms:modified xsi:type="dcterms:W3CDTF">2020-09-26T18:25:05Z</dcterms:modified>
</cp:coreProperties>
</file>