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1" r:id="rId4"/>
    <p:sldId id="294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8" d="100"/>
          <a:sy n="88" d="100"/>
        </p:scale>
        <p:origin x="8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3.3.1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Python </a:t>
            </a:r>
            <a:r>
              <a:rPr lang="en-US" sz="1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48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3.3.1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2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3.3.1 </a:t>
            </a:r>
            <a:r>
              <a:rPr lang="en-US" altLang="zh-TW" sz="4400" b="1" dirty="0">
                <a:solidFill>
                  <a:srgbClr val="FFFF00"/>
                </a:solidFill>
              </a:rPr>
              <a:t>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2020/9/26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75590-5563-4181-931E-E0E54572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0" y="1742208"/>
            <a:ext cx="4324350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94B2C-B977-4311-B4ED-EC6291C2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803410"/>
            <a:ext cx="28003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99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66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3.3 Function</vt:lpstr>
      <vt:lpstr>3.3.1 Function</vt:lpstr>
      <vt:lpstr>3.3.1 Function</vt:lpstr>
      <vt:lpstr>3.3.1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423</cp:revision>
  <dcterms:created xsi:type="dcterms:W3CDTF">2018-09-28T16:40:41Z</dcterms:created>
  <dcterms:modified xsi:type="dcterms:W3CDTF">2020-09-26T18:23:25Z</dcterms:modified>
</cp:coreProperties>
</file>