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17" r:id="rId3"/>
    <p:sldId id="319" r:id="rId4"/>
    <p:sldId id="318" r:id="rId5"/>
    <p:sldId id="320" r:id="rId6"/>
    <p:sldId id="307" r:id="rId7"/>
    <p:sldId id="321" r:id="rId8"/>
    <p:sldId id="322" r:id="rId9"/>
    <p:sldId id="326" r:id="rId10"/>
    <p:sldId id="323" r:id="rId11"/>
    <p:sldId id="316" r:id="rId12"/>
    <p:sldId id="324" r:id="rId13"/>
    <p:sldId id="312" r:id="rId14"/>
    <p:sldId id="313" r:id="rId15"/>
    <p:sldId id="314" r:id="rId16"/>
    <p:sldId id="315" r:id="rId17"/>
    <p:sldId id="309" r:id="rId18"/>
    <p:sldId id="325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5401" autoAdjust="0"/>
  </p:normalViewPr>
  <p:slideViewPr>
    <p:cSldViewPr>
      <p:cViewPr>
        <p:scale>
          <a:sx n="91" d="100"/>
          <a:sy n="91" d="100"/>
        </p:scale>
        <p:origin x="57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heaton/t81_558_deep_learning" TargetMode="External"/><Relationship Id="rId2" Type="http://schemas.openxmlformats.org/officeDocument/2006/relationships/hyperlink" Target="https://www.youtube.com/watch?v=RgO8BBNGB8w&amp;t=376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s4Lcf9du9L8" TargetMode="External"/><Relationship Id="rId4" Type="http://schemas.openxmlformats.org/officeDocument/2006/relationships/hyperlink" Target="https://www.youtube.com/channel/UCR1-GEpyOPzT2AO4D_eifd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002 Install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94.4 Start Tensorflow Environments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2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94.4 Start Tensorflow Environments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2627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Start Tensorflow Environments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start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</a:t>
            </a:r>
            <a:r>
              <a:rPr lang="en-US" sz="1800" b="1">
                <a:solidFill>
                  <a:srgbClr val="29303B"/>
                </a:solidFill>
              </a:rPr>
              <a:t>cd [work-folder</a:t>
            </a:r>
            <a:r>
              <a:rPr lang="en-US" sz="1800" b="1" dirty="0">
                <a:solidFill>
                  <a:srgbClr val="29303B"/>
                </a:solidFill>
              </a:rPr>
              <a:t>]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497C3-3299-4B3F-B61A-7D525C18D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62555"/>
            <a:ext cx="2133600" cy="367635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274987-F3AF-4F4B-A34C-C670E5484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340374"/>
            <a:ext cx="6469267" cy="12627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6436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94.5 Run Jupyter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7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94.5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Start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&gt; jupyter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B055B9-5242-4175-843D-405E32CB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52" y="2573346"/>
            <a:ext cx="5148064" cy="34843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0644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94.5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Use Tensorflow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can see “</a:t>
            </a:r>
            <a:r>
              <a:rPr lang="en-US" sz="1800" b="1" dirty="0" err="1">
                <a:solidFill>
                  <a:srgbClr val="29303B"/>
                </a:solidFill>
              </a:rPr>
              <a:t>Tensorflw.ipynb</a:t>
            </a:r>
            <a:r>
              <a:rPr lang="en-US" sz="1800" b="1" dirty="0">
                <a:solidFill>
                  <a:srgbClr val="29303B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Double click to 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F7BC22-49DF-48C6-B6B5-28637D9A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72" y="2793404"/>
            <a:ext cx="3048000" cy="2857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63180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94.5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Use Tensorflow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can see “</a:t>
            </a:r>
            <a:r>
              <a:rPr lang="en-US" sz="1800" b="1" dirty="0" err="1">
                <a:solidFill>
                  <a:srgbClr val="29303B"/>
                </a:solidFill>
              </a:rPr>
              <a:t>Tensorflw.ipynb</a:t>
            </a:r>
            <a:r>
              <a:rPr lang="en-US" sz="1800" b="1" dirty="0">
                <a:solidFill>
                  <a:srgbClr val="29303B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Double click to 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D582E9-2185-4283-9458-9585A2EE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04" y="2699611"/>
            <a:ext cx="7795789" cy="33309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7927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94.6 Run Python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14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94.6 Run Python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7" y="1418787"/>
            <a:ext cx="3528391" cy="10741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Run Python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Under window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Search “anaconda”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FE498-C60C-4AE0-923B-2A325791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78" y="1295870"/>
            <a:ext cx="2908610" cy="54294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550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94.6 Run Python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7" y="1418787"/>
            <a:ext cx="8424935" cy="16501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Run Python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Activate TensorFlow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(base) 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(tensorflow) &gt; cd [work folder]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(tensorflow) &gt; [work folder] &gt; python 01_tnesorflow_01.py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2202C-0542-486C-A0C6-389EBCF1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73" y="3288690"/>
            <a:ext cx="7703840" cy="30212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66294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 of Chapter</a:t>
            </a:r>
            <a:endParaRPr lang="zh-TW" altLang="en-US" sz="6000" b="1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002 Install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40264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Under the Windows 10 (Linux or MacOS), Tensorflow 2.0 has dependencies for Anaconda 3, Python 3, and numpy, scikit-learn (formal name is SciKits  or SciPy Toolkit), and associated frameworks.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After environment update for many years, it is very difficult to fix with tons of error messages.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It is easier to install a clean system with Python and associated Tensorflow dependencies.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Jeff Heaton provides the video and yaml file tensorflow.yml.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YouTube video: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  <a:hlinkClick r:id="rId2"/>
              </a:rPr>
              <a:t>https://www.youtube.com/watch?v=RgO8BBNGB8w&amp;t=376s</a:t>
            </a: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Jeff Heaton GitHub: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  <a:hlinkClick r:id="rId3"/>
              </a:rPr>
              <a:t>https://github.com/jeffheaton/t81_558_deep_learning</a:t>
            </a: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6" name="Rectangle 10">
            <a:hlinkClick r:id="rId4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5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94.1 Create Tensorflow Environment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3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94.1 Create Tensorflow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5781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Create Tensorflow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ytd-video-primary-info-renderer-title-font-family, inherit)"/>
              </a:rPr>
              <a:t>2020, Installing TensorFlow 2.0, Keras, and Python 3.7 in Windows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2000" b="1" dirty="0">
                <a:solidFill>
                  <a:schemeClr val="tx1"/>
                </a:solidFill>
                <a:latin typeface="var(--ytd-video-primary-info-renderer-title-font-family, inherit)"/>
              </a:rPr>
              <a:t>Download the </a:t>
            </a:r>
            <a:r>
              <a:rPr lang="en-US" altLang="en-US" sz="2000" b="1" dirty="0" err="1">
                <a:solidFill>
                  <a:schemeClr val="tx1"/>
                </a:solidFill>
                <a:latin typeface="var(--ytd-video-primary-info-renderer-title-font-family, inherit)"/>
              </a:rPr>
              <a:t>tensroflow.yml</a:t>
            </a:r>
            <a:endParaRPr lang="en-US" altLang="en-US" sz="2000" b="1" dirty="0">
              <a:solidFill>
                <a:schemeClr val="tx1"/>
              </a:solidFill>
              <a:latin typeface="var(--ytd-video-primary-info-renderer-title-font-family, inherit)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ytd-video-primary-info-renderer-title-font-family, inherit)"/>
              </a:rPr>
              <a:t>This file contains the environment setup for us.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77A1777-1F03-41BF-B0C3-E11965306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383671"/>
            <a:ext cx="2636378" cy="41382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7879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94.2 Install Jupyter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94.2 Install Jupyter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5761" y="1312209"/>
            <a:ext cx="3198127" cy="17567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Jupyter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var(--ytd-video-primary-info-renderer-title-font-family, inherit)"/>
              </a:rPr>
              <a:t>Download Anaconda or MiniConda on window 10.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var(--ytd-video-primary-info-renderer-title-font-family, inherit)"/>
              </a:rPr>
              <a:t>Under window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var(--ytd-video-primary-info-renderer-title-font-family, inherit)"/>
              </a:rPr>
              <a:t>&gt; conda install jupyter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2919F-754F-4CEF-B996-41C63E4DF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025" y="3933905"/>
            <a:ext cx="4438650" cy="169545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216648-87CC-4915-9778-DF0965787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125" y="1283327"/>
            <a:ext cx="4624387" cy="24572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041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94.3 Install Tensorflow Environments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2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94.3 Install Tensorflow Environments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7166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Tensorflow and Associated Environments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This is very important: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Download tensorflow.yml includes the verified dependencies and frameworks.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This prevent us to use incompatible dependencies and very difficult to fix.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C:\[work-folder] &gt; conda env create -v -f tensorflow.yml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966AE01-0DB2-40B9-ACBB-BD2E6C9E3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326" y="3176128"/>
            <a:ext cx="4361656" cy="20230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5858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94.3 Install Tensorflow Environments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5"/>
            <a:ext cx="8291263" cy="17298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Install Tensorflow and Associated Environments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After tensroflow.yml installed, we have the following message: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Start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(base)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conda activate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tensroflow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(tensorflow</a:t>
            </a:r>
            <a:r>
              <a:rPr lang="en-US" altLang="en-US" sz="1800" b="1" dirty="0">
                <a:solidFill>
                  <a:schemeClr val="tx1"/>
                </a:solidFill>
              </a:rPr>
              <a:t>) &gt; conda deactivate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62A9996-771E-4763-9942-5268CE9B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24" y="3429000"/>
            <a:ext cx="3706763" cy="17298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550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12791</TotalTime>
  <Words>658</Words>
  <Application>Microsoft Office PowerPoint</Application>
  <PresentationFormat>On-screen Show (4:3)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var(--ytd-video-primary-info-renderer-title-font-family, inherit)</vt:lpstr>
      <vt:lpstr>Wingdings</vt:lpstr>
      <vt:lpstr>Office 佈景主題</vt:lpstr>
      <vt:lpstr>002 Install TensorFlow</vt:lpstr>
      <vt:lpstr>002 Install TensorFlow</vt:lpstr>
      <vt:lpstr>94.1 Create Tensorflow Environment</vt:lpstr>
      <vt:lpstr>94.1 Create Tensorflow Environment</vt:lpstr>
      <vt:lpstr>94.2 Install Jupyter</vt:lpstr>
      <vt:lpstr>94.2 Install Jupyter</vt:lpstr>
      <vt:lpstr>94.3 Install Tensorflow Environments</vt:lpstr>
      <vt:lpstr>94.3 Install Tensorflow Environments</vt:lpstr>
      <vt:lpstr>94.3 Install Tensorflow Environments</vt:lpstr>
      <vt:lpstr>94.4 Start Tensorflow Environments</vt:lpstr>
      <vt:lpstr>94.4 Start Tensorflow Environments</vt:lpstr>
      <vt:lpstr>94.5 Run Jupyter Tensorflow</vt:lpstr>
      <vt:lpstr>94.5 Run Jupyter Tensorflow</vt:lpstr>
      <vt:lpstr>94.5 Run Jupyter Tensorflow</vt:lpstr>
      <vt:lpstr>94.5 Run Jupyter Tensorflow</vt:lpstr>
      <vt:lpstr>94.6 Run Python Tensorflow</vt:lpstr>
      <vt:lpstr>94.6 Run Python Tensorflow</vt:lpstr>
      <vt:lpstr>94.6 Run Python Tensorflow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6760</cp:revision>
  <dcterms:created xsi:type="dcterms:W3CDTF">2018-09-28T16:40:41Z</dcterms:created>
  <dcterms:modified xsi:type="dcterms:W3CDTF">2020-09-24T22:08:35Z</dcterms:modified>
</cp:coreProperties>
</file>